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73" r:id="rId4"/>
  </p:sldMasterIdLst>
  <p:notesMasterIdLst>
    <p:notesMasterId r:id="rId8"/>
  </p:notesMasterIdLst>
  <p:sldIdLst>
    <p:sldId id="376" r:id="rId5"/>
    <p:sldId id="2147482068" r:id="rId6"/>
    <p:sldId id="2147482069" r:id="rId7"/>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F41DAF83-2876-4C1D-97BE-63B1BB77F1F9}">
          <p14:sldIdLst>
            <p14:sldId id="376"/>
            <p14:sldId id="2147482068"/>
            <p14:sldId id="214748206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47A"/>
    <a:srgbClr val="1F497D"/>
    <a:srgbClr val="00B4E0"/>
    <a:srgbClr val="86B4CC"/>
    <a:srgbClr val="4591AF"/>
    <a:srgbClr val="016F93"/>
    <a:srgbClr val="496F68"/>
    <a:srgbClr val="A5B7B3"/>
    <a:srgbClr val="4B7168"/>
    <a:srgbClr val="578CC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A11376E-944C-4F37-ACD7-ED2CDAB56D3F}" v="5" dt="2026-03-26T13:21:00.29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21" d="100"/>
          <a:sy n="121" d="100"/>
        </p:scale>
        <p:origin x="156"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 Id="rId14"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cel van Delft" userId="66be5ca6-8271-4c45-a1f4-44ae3c608efd" providerId="ADAL" clId="{4CED69EC-CD11-47FA-91D0-F7B44C5BB121}"/>
    <pc:docChg chg="custSel addSld delSld modSld modSection">
      <pc:chgData name="Marcel van Delft" userId="66be5ca6-8271-4c45-a1f4-44ae3c608efd" providerId="ADAL" clId="{4CED69EC-CD11-47FA-91D0-F7B44C5BB121}" dt="2026-03-26T13:24:49.671" v="84" actId="1076"/>
      <pc:docMkLst>
        <pc:docMk/>
      </pc:docMkLst>
      <pc:sldChg chg="del">
        <pc:chgData name="Marcel van Delft" userId="66be5ca6-8271-4c45-a1f4-44ae3c608efd" providerId="ADAL" clId="{4CED69EC-CD11-47FA-91D0-F7B44C5BB121}" dt="2026-03-26T13:18:48.172" v="0" actId="47"/>
        <pc:sldMkLst>
          <pc:docMk/>
          <pc:sldMk cId="3780439135" sldId="2147481910"/>
        </pc:sldMkLst>
      </pc:sldChg>
      <pc:sldChg chg="del">
        <pc:chgData name="Marcel van Delft" userId="66be5ca6-8271-4c45-a1f4-44ae3c608efd" providerId="ADAL" clId="{4CED69EC-CD11-47FA-91D0-F7B44C5BB121}" dt="2026-03-26T13:18:49.380" v="3" actId="47"/>
        <pc:sldMkLst>
          <pc:docMk/>
          <pc:sldMk cId="3354099108" sldId="2147481934"/>
        </pc:sldMkLst>
      </pc:sldChg>
      <pc:sldChg chg="del">
        <pc:chgData name="Marcel van Delft" userId="66be5ca6-8271-4c45-a1f4-44ae3c608efd" providerId="ADAL" clId="{4CED69EC-CD11-47FA-91D0-F7B44C5BB121}" dt="2026-03-26T13:18:49.229" v="2" actId="47"/>
        <pc:sldMkLst>
          <pc:docMk/>
          <pc:sldMk cId="686332343" sldId="2147481945"/>
        </pc:sldMkLst>
      </pc:sldChg>
      <pc:sldChg chg="del">
        <pc:chgData name="Marcel van Delft" userId="66be5ca6-8271-4c45-a1f4-44ae3c608efd" providerId="ADAL" clId="{4CED69EC-CD11-47FA-91D0-F7B44C5BB121}" dt="2026-03-26T13:18:53.971" v="8" actId="47"/>
        <pc:sldMkLst>
          <pc:docMk/>
          <pc:sldMk cId="3957549725" sldId="2147482060"/>
        </pc:sldMkLst>
      </pc:sldChg>
      <pc:sldChg chg="del">
        <pc:chgData name="Marcel van Delft" userId="66be5ca6-8271-4c45-a1f4-44ae3c608efd" providerId="ADAL" clId="{4CED69EC-CD11-47FA-91D0-F7B44C5BB121}" dt="2026-03-26T13:18:52.979" v="7" actId="47"/>
        <pc:sldMkLst>
          <pc:docMk/>
          <pc:sldMk cId="2853662003" sldId="2147482061"/>
        </pc:sldMkLst>
      </pc:sldChg>
      <pc:sldChg chg="del">
        <pc:chgData name="Marcel van Delft" userId="66be5ca6-8271-4c45-a1f4-44ae3c608efd" providerId="ADAL" clId="{4CED69EC-CD11-47FA-91D0-F7B44C5BB121}" dt="2026-03-26T13:18:49.549" v="4" actId="47"/>
        <pc:sldMkLst>
          <pc:docMk/>
          <pc:sldMk cId="1000318861" sldId="2147482062"/>
        </pc:sldMkLst>
      </pc:sldChg>
      <pc:sldChg chg="del">
        <pc:chgData name="Marcel van Delft" userId="66be5ca6-8271-4c45-a1f4-44ae3c608efd" providerId="ADAL" clId="{4CED69EC-CD11-47FA-91D0-F7B44C5BB121}" dt="2026-03-26T13:18:49.713" v="5" actId="47"/>
        <pc:sldMkLst>
          <pc:docMk/>
          <pc:sldMk cId="537323167" sldId="2147482064"/>
        </pc:sldMkLst>
      </pc:sldChg>
      <pc:sldChg chg="del">
        <pc:chgData name="Marcel van Delft" userId="66be5ca6-8271-4c45-a1f4-44ae3c608efd" providerId="ADAL" clId="{4CED69EC-CD11-47FA-91D0-F7B44C5BB121}" dt="2026-03-26T13:18:49.888" v="6" actId="47"/>
        <pc:sldMkLst>
          <pc:docMk/>
          <pc:sldMk cId="2234065087" sldId="2147482066"/>
        </pc:sldMkLst>
      </pc:sldChg>
      <pc:sldChg chg="addSp delSp modSp mod">
        <pc:chgData name="Marcel van Delft" userId="66be5ca6-8271-4c45-a1f4-44ae3c608efd" providerId="ADAL" clId="{4CED69EC-CD11-47FA-91D0-F7B44C5BB121}" dt="2026-03-26T13:20:41.527" v="80" actId="1076"/>
        <pc:sldMkLst>
          <pc:docMk/>
          <pc:sldMk cId="1224771597" sldId="2147482068"/>
        </pc:sldMkLst>
        <pc:spChg chg="mod">
          <ac:chgData name="Marcel van Delft" userId="66be5ca6-8271-4c45-a1f4-44ae3c608efd" providerId="ADAL" clId="{4CED69EC-CD11-47FA-91D0-F7B44C5BB121}" dt="2026-03-26T13:20:31.109" v="78" actId="20577"/>
          <ac:spMkLst>
            <pc:docMk/>
            <pc:sldMk cId="1224771597" sldId="2147482068"/>
            <ac:spMk id="2" creationId="{81CC4B79-6A0A-D7CC-03B8-E3C9D131D600}"/>
          </ac:spMkLst>
        </pc:spChg>
        <pc:spChg chg="del">
          <ac:chgData name="Marcel van Delft" userId="66be5ca6-8271-4c45-a1f4-44ae3c608efd" providerId="ADAL" clId="{4CED69EC-CD11-47FA-91D0-F7B44C5BB121}" dt="2026-03-26T13:19:11.663" v="31" actId="478"/>
          <ac:spMkLst>
            <pc:docMk/>
            <pc:sldMk cId="1224771597" sldId="2147482068"/>
            <ac:spMk id="3" creationId="{A5A95E31-D388-4BBD-1D88-132D36572E5A}"/>
          </ac:spMkLst>
        </pc:spChg>
        <pc:spChg chg="add del mod">
          <ac:chgData name="Marcel van Delft" userId="66be5ca6-8271-4c45-a1f4-44ae3c608efd" providerId="ADAL" clId="{4CED69EC-CD11-47FA-91D0-F7B44C5BB121}" dt="2026-03-26T13:19:18.212" v="33" actId="478"/>
          <ac:spMkLst>
            <pc:docMk/>
            <pc:sldMk cId="1224771597" sldId="2147482068"/>
            <ac:spMk id="8" creationId="{B1E1C8DC-2CC5-DC2E-7EDD-26A26C6B9C40}"/>
          </ac:spMkLst>
        </pc:spChg>
        <pc:spChg chg="add mod">
          <ac:chgData name="Marcel van Delft" userId="66be5ca6-8271-4c45-a1f4-44ae3c608efd" providerId="ADAL" clId="{4CED69EC-CD11-47FA-91D0-F7B44C5BB121}" dt="2026-03-26T13:20:41.527" v="80" actId="1076"/>
          <ac:spMkLst>
            <pc:docMk/>
            <pc:sldMk cId="1224771597" sldId="2147482068"/>
            <ac:spMk id="11" creationId="{1C4D382C-AF40-5949-FF9F-3AC48198F413}"/>
          </ac:spMkLst>
        </pc:spChg>
        <pc:picChg chg="del">
          <ac:chgData name="Marcel van Delft" userId="66be5ca6-8271-4c45-a1f4-44ae3c608efd" providerId="ADAL" clId="{4CED69EC-CD11-47FA-91D0-F7B44C5BB121}" dt="2026-03-26T13:19:05.739" v="29" actId="478"/>
          <ac:picMkLst>
            <pc:docMk/>
            <pc:sldMk cId="1224771597" sldId="2147482068"/>
            <ac:picMk id="5" creationId="{5251F535-8BB1-F6E9-9C88-A520DC77BA35}"/>
          </ac:picMkLst>
        </pc:picChg>
        <pc:picChg chg="del">
          <ac:chgData name="Marcel van Delft" userId="66be5ca6-8271-4c45-a1f4-44ae3c608efd" providerId="ADAL" clId="{4CED69EC-CD11-47FA-91D0-F7B44C5BB121}" dt="2026-03-26T13:19:06.626" v="30" actId="478"/>
          <ac:picMkLst>
            <pc:docMk/>
            <pc:sldMk cId="1224771597" sldId="2147482068"/>
            <ac:picMk id="6" creationId="{BA424D48-EE96-788D-24E4-3ED154B0566B}"/>
          </ac:picMkLst>
        </pc:picChg>
        <pc:picChg chg="add mod">
          <ac:chgData name="Marcel van Delft" userId="66be5ca6-8271-4c45-a1f4-44ae3c608efd" providerId="ADAL" clId="{4CED69EC-CD11-47FA-91D0-F7B44C5BB121}" dt="2026-03-26T13:19:57.325" v="41" actId="1076"/>
          <ac:picMkLst>
            <pc:docMk/>
            <pc:sldMk cId="1224771597" sldId="2147482068"/>
            <ac:picMk id="10" creationId="{FC20484D-9B05-C2CA-2193-2515D5F9DDAD}"/>
          </ac:picMkLst>
        </pc:picChg>
      </pc:sldChg>
      <pc:sldChg chg="del">
        <pc:chgData name="Marcel van Delft" userId="66be5ca6-8271-4c45-a1f4-44ae3c608efd" providerId="ADAL" clId="{4CED69EC-CD11-47FA-91D0-F7B44C5BB121}" dt="2026-03-26T13:18:49.028" v="1" actId="47"/>
        <pc:sldMkLst>
          <pc:docMk/>
          <pc:sldMk cId="1548559819" sldId="2147482069"/>
        </pc:sldMkLst>
      </pc:sldChg>
      <pc:sldChg chg="addSp delSp modSp add mod">
        <pc:chgData name="Marcel van Delft" userId="66be5ca6-8271-4c45-a1f4-44ae3c608efd" providerId="ADAL" clId="{4CED69EC-CD11-47FA-91D0-F7B44C5BB121}" dt="2026-03-26T13:24:49.671" v="84" actId="1076"/>
        <pc:sldMkLst>
          <pc:docMk/>
          <pc:sldMk cId="3555272941" sldId="2147482069"/>
        </pc:sldMkLst>
        <pc:spChg chg="mod">
          <ac:chgData name="Marcel van Delft" userId="66be5ca6-8271-4c45-a1f4-44ae3c608efd" providerId="ADAL" clId="{4CED69EC-CD11-47FA-91D0-F7B44C5BB121}" dt="2026-03-26T13:21:00.290" v="81"/>
          <ac:spMkLst>
            <pc:docMk/>
            <pc:sldMk cId="3555272941" sldId="2147482069"/>
            <ac:spMk id="2" creationId="{0650FF41-7254-30BA-680E-1B6D065AB74E}"/>
          </ac:spMkLst>
        </pc:spChg>
        <pc:spChg chg="del">
          <ac:chgData name="Marcel van Delft" userId="66be5ca6-8271-4c45-a1f4-44ae3c608efd" providerId="ADAL" clId="{4CED69EC-CD11-47FA-91D0-F7B44C5BB121}" dt="2026-03-26T13:21:03.652" v="82" actId="478"/>
          <ac:spMkLst>
            <pc:docMk/>
            <pc:sldMk cId="3555272941" sldId="2147482069"/>
            <ac:spMk id="8" creationId="{3E925753-833B-1E6C-9C6C-1D889A816C26}"/>
          </ac:spMkLst>
        </pc:spChg>
        <pc:picChg chg="add mod">
          <ac:chgData name="Marcel van Delft" userId="66be5ca6-8271-4c45-a1f4-44ae3c608efd" providerId="ADAL" clId="{4CED69EC-CD11-47FA-91D0-F7B44C5BB121}" dt="2026-03-26T13:24:49.671" v="84" actId="1076"/>
          <ac:picMkLst>
            <pc:docMk/>
            <pc:sldMk cId="3555272941" sldId="2147482069"/>
            <ac:picMk id="5" creationId="{5006AA41-1652-674F-D292-9B2164C61198}"/>
          </ac:picMkLst>
        </pc:picChg>
      </pc:sldChg>
      <pc:sldMasterChg chg="delSldLayout">
        <pc:chgData name="Marcel van Delft" userId="66be5ca6-8271-4c45-a1f4-44ae3c608efd" providerId="ADAL" clId="{4CED69EC-CD11-47FA-91D0-F7B44C5BB121}" dt="2026-03-26T13:18:52.979" v="7" actId="47"/>
        <pc:sldMasterMkLst>
          <pc:docMk/>
          <pc:sldMasterMk cId="286786788" sldId="2147483673"/>
        </pc:sldMasterMkLst>
        <pc:sldLayoutChg chg="del">
          <pc:chgData name="Marcel van Delft" userId="66be5ca6-8271-4c45-a1f4-44ae3c608efd" providerId="ADAL" clId="{4CED69EC-CD11-47FA-91D0-F7B44C5BB121}" dt="2026-03-26T13:18:52.979" v="7" actId="47"/>
          <pc:sldLayoutMkLst>
            <pc:docMk/>
            <pc:sldMasterMk cId="286786788" sldId="2147483673"/>
            <pc:sldLayoutMk cId="2602117039" sldId="2147483697"/>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4D0607-A68C-B54B-95E2-482E39FDEF90}" type="datetimeFigureOut">
              <a:rPr lang="de-DE" smtClean="0"/>
              <a:t>26.03.2026</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37EEB39-CC78-BA4C-A7C4-4E71C0C8E1C7}" type="slidenum">
              <a:rPr lang="de-DE" smtClean="0"/>
              <a:t>‹#›</a:t>
            </a:fld>
            <a:endParaRPr lang="de-DE"/>
          </a:p>
        </p:txBody>
      </p:sp>
    </p:spTree>
    <p:extLst>
      <p:ext uri="{BB962C8B-B14F-4D97-AF65-F5344CB8AC3E}">
        <p14:creationId xmlns:p14="http://schemas.microsoft.com/office/powerpoint/2010/main" val="1054278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eldia">
    <p:spTree>
      <p:nvGrpSpPr>
        <p:cNvPr id="1" name=""/>
        <p:cNvGrpSpPr/>
        <p:nvPr/>
      </p:nvGrpSpPr>
      <p:grpSpPr>
        <a:xfrm>
          <a:off x="0" y="0"/>
          <a:ext cx="0" cy="0"/>
          <a:chOff x="0" y="0"/>
          <a:chExt cx="0" cy="0"/>
        </a:xfrm>
      </p:grpSpPr>
      <p:pic>
        <p:nvPicPr>
          <p:cNvPr id="6" name="Grafik 2">
            <a:extLst>
              <a:ext uri="{FF2B5EF4-FFF2-40B4-BE49-F238E27FC236}">
                <a16:creationId xmlns:a16="http://schemas.microsoft.com/office/drawing/2014/main" id="{5AF2E829-5E56-46C7-A454-5DAC9963807D}"/>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3" name="Grafik 2" descr="Ein Bild, das Schnee, draußen, Himmel, Berg enthält.&#10;&#10;Automatisch generierte Beschreibung">
            <a:extLst>
              <a:ext uri="{FF2B5EF4-FFF2-40B4-BE49-F238E27FC236}">
                <a16:creationId xmlns:a16="http://schemas.microsoft.com/office/drawing/2014/main" id="{A1378D3A-42CF-41B2-88B4-CE6B5F4CBEA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Textplatzhalter 8">
            <a:extLst>
              <a:ext uri="{FF2B5EF4-FFF2-40B4-BE49-F238E27FC236}">
                <a16:creationId xmlns:a16="http://schemas.microsoft.com/office/drawing/2014/main" id="{6F6E184F-AD94-4B20-8E82-70D98D5AFFDB}"/>
              </a:ext>
            </a:extLst>
          </p:cNvPr>
          <p:cNvSpPr>
            <a:spLocks noGrp="1"/>
          </p:cNvSpPr>
          <p:nvPr>
            <p:ph type="body" sz="quarter" idx="10"/>
          </p:nvPr>
        </p:nvSpPr>
        <p:spPr>
          <a:xfrm>
            <a:off x="720000" y="5580000"/>
            <a:ext cx="3492500" cy="829687"/>
          </a:xfrm>
          <a:prstGeom prst="rect">
            <a:avLst/>
          </a:prstGeom>
        </p:spPr>
        <p:txBody>
          <a:bodyPr lIns="0" tIns="0" rIns="0" bIns="0"/>
          <a:lstStyle>
            <a:lvl1pPr marL="0" indent="0">
              <a:lnSpc>
                <a:spcPts val="2100"/>
              </a:lnSpc>
              <a:spcBef>
                <a:spcPts val="0"/>
              </a:spcBef>
              <a:buNone/>
              <a:defRPr sz="1600" b="1">
                <a:solidFill>
                  <a:schemeClr val="bg1"/>
                </a:solidFill>
                <a:latin typeface="+mj-lt"/>
                <a:cs typeface="Arial" panose="020B0604020202020204" pitchFamily="34" charset="0"/>
              </a:defRPr>
            </a:lvl1pPr>
            <a:lvl2pPr marL="0" indent="0">
              <a:lnSpc>
                <a:spcPts val="2100"/>
              </a:lnSpc>
              <a:spcBef>
                <a:spcPts val="0"/>
              </a:spcBef>
              <a:buNone/>
              <a:defRPr sz="1600" b="1">
                <a:solidFill>
                  <a:schemeClr val="bg1"/>
                </a:solidFill>
                <a:latin typeface="Arial" panose="020B0604020202020204" pitchFamily="34" charset="0"/>
                <a:cs typeface="Arial" panose="020B0604020202020204" pitchFamily="34" charset="0"/>
              </a:defRPr>
            </a:lvl2pPr>
            <a:lvl3pPr marL="0" indent="0">
              <a:lnSpc>
                <a:spcPts val="2100"/>
              </a:lnSpc>
              <a:spcBef>
                <a:spcPts val="0"/>
              </a:spcBef>
              <a:buNone/>
              <a:defRPr sz="1600" b="1">
                <a:solidFill>
                  <a:schemeClr val="bg1"/>
                </a:solidFill>
                <a:latin typeface="Arial" panose="020B0604020202020204" pitchFamily="34" charset="0"/>
                <a:cs typeface="Arial" panose="020B0604020202020204" pitchFamily="34" charset="0"/>
              </a:defRPr>
            </a:lvl3pPr>
            <a:lvl4pPr marL="0" indent="0">
              <a:lnSpc>
                <a:spcPts val="2100"/>
              </a:lnSpc>
              <a:spcBef>
                <a:spcPts val="0"/>
              </a:spcBef>
              <a:buNone/>
              <a:defRPr sz="1600" b="1">
                <a:solidFill>
                  <a:schemeClr val="bg1"/>
                </a:solidFill>
                <a:latin typeface="Arial" panose="020B0604020202020204" pitchFamily="34" charset="0"/>
                <a:cs typeface="Arial" panose="020B0604020202020204" pitchFamily="34" charset="0"/>
              </a:defRPr>
            </a:lvl4pPr>
            <a:lvl5pPr marL="0" indent="0">
              <a:lnSpc>
                <a:spcPts val="2100"/>
              </a:lnSpc>
              <a:spcBef>
                <a:spcPts val="0"/>
              </a:spcBef>
              <a:buNone/>
              <a:defRPr sz="1600" b="1">
                <a:solidFill>
                  <a:schemeClr val="bg1"/>
                </a:solidFill>
                <a:latin typeface="Arial" panose="020B0604020202020204" pitchFamily="34" charset="0"/>
                <a:cs typeface="Arial" panose="020B0604020202020204" pitchFamily="34" charset="0"/>
              </a:defRPr>
            </a:lvl5pPr>
          </a:lstStyle>
          <a:p>
            <a:pPr lvl="0"/>
            <a:r>
              <a:rPr lang="nl-NL" noProof="0"/>
              <a:t>Klikken om de tekststijl van het model te bewerken</a:t>
            </a:r>
          </a:p>
        </p:txBody>
      </p:sp>
      <p:pic>
        <p:nvPicPr>
          <p:cNvPr id="10" name="Afbeelding 9">
            <a:extLst>
              <a:ext uri="{FF2B5EF4-FFF2-40B4-BE49-F238E27FC236}">
                <a16:creationId xmlns:a16="http://schemas.microsoft.com/office/drawing/2014/main" id="{FA213E95-C71C-E36E-3533-C32F14A6D9FF}"/>
              </a:ext>
            </a:extLst>
          </p:cNvPr>
          <p:cNvPicPr>
            <a:picLocks noChangeAspect="1"/>
          </p:cNvPicPr>
          <p:nvPr userDrawn="1"/>
        </p:nvPicPr>
        <p:blipFill>
          <a:blip r:embed="rId3"/>
          <a:stretch>
            <a:fillRect/>
          </a:stretch>
        </p:blipFill>
        <p:spPr>
          <a:xfrm>
            <a:off x="9150535" y="4630359"/>
            <a:ext cx="2768064" cy="2107792"/>
          </a:xfrm>
          <a:prstGeom prst="rect">
            <a:avLst/>
          </a:prstGeom>
        </p:spPr>
      </p:pic>
    </p:spTree>
    <p:extLst>
      <p:ext uri="{BB962C8B-B14F-4D97-AF65-F5344CB8AC3E}">
        <p14:creationId xmlns:p14="http://schemas.microsoft.com/office/powerpoint/2010/main" val="173058456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hapter divider 5">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0DDEC8D-CD50-47EE-84C1-D02BE03DBCD0}"/>
              </a:ext>
            </a:extLst>
          </p:cNvPr>
          <p:cNvSpPr>
            <a:spLocks noGrp="1"/>
          </p:cNvSpPr>
          <p:nvPr>
            <p:ph type="title"/>
          </p:nvPr>
        </p:nvSpPr>
        <p:spPr>
          <a:xfrm>
            <a:off x="720000" y="360000"/>
            <a:ext cx="8407222" cy="1208739"/>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defRPr lang="en-US" sz="3600" b="0" noProof="0" dirty="0">
                <a:latin typeface="+mj-lt"/>
              </a:defRPr>
            </a:lvl1pPr>
          </a:lstStyle>
          <a:p>
            <a:pPr lvl="0"/>
            <a:r>
              <a:rPr lang="nl-NL" noProof="0"/>
              <a:t>Klik om stijl te bewerken</a:t>
            </a:r>
          </a:p>
        </p:txBody>
      </p:sp>
      <p:pic>
        <p:nvPicPr>
          <p:cNvPr id="5" name="Grafik 11">
            <a:extLst>
              <a:ext uri="{FF2B5EF4-FFF2-40B4-BE49-F238E27FC236}">
                <a16:creationId xmlns:a16="http://schemas.microsoft.com/office/drawing/2014/main" id="{ABD4B764-3599-4D0A-81D8-FCE684DB580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620002"/>
            <a:ext cx="12192000" cy="2700000"/>
          </a:xfrm>
          <a:prstGeom prst="rect">
            <a:avLst/>
          </a:prstGeom>
        </p:spPr>
      </p:pic>
      <p:sp>
        <p:nvSpPr>
          <p:cNvPr id="7" name="Foliennummernplatzhalter 5">
            <a:extLst>
              <a:ext uri="{FF2B5EF4-FFF2-40B4-BE49-F238E27FC236}">
                <a16:creationId xmlns:a16="http://schemas.microsoft.com/office/drawing/2014/main" id="{4CDA11F4-1605-439F-A8B5-A68928529BD1}"/>
              </a:ext>
            </a:extLst>
          </p:cNvPr>
          <p:cNvSpPr txBox="1">
            <a:spLocks/>
          </p:cNvSpPr>
          <p:nvPr userDrawn="1"/>
        </p:nvSpPr>
        <p:spPr>
          <a:xfrm>
            <a:off x="11064831" y="6452472"/>
            <a:ext cx="399176" cy="192371"/>
          </a:xfrm>
          <a:prstGeom prst="rect">
            <a:avLst/>
          </a:prstGeom>
        </p:spPr>
        <p:txBody>
          <a:bodyPr vert="horz" lIns="0" tIns="0" rIns="0" bIns="0" rtlCol="0" anchor="t"/>
          <a:lstStyle>
            <a:defPPr>
              <a:defRPr lang="de-DE"/>
            </a:defPPr>
            <a:lvl1pPr marL="0" algn="r" defTabSz="914400" rtl="0" eaLnBrk="1" latinLnBrk="0" hangingPunct="1">
              <a:defRPr sz="900" kern="1200">
                <a:solidFill>
                  <a:srgbClr val="00B4E0"/>
                </a:solidFill>
                <a:latin typeface="+mn-lt"/>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142A1F4B-8692-4A27-9271-E187D981F0C9}" type="slidenum">
              <a:rPr lang="de-CH" b="1" noProof="0" smtClean="0"/>
              <a:pPr algn="r"/>
              <a:t>‹#›</a:t>
            </a:fld>
            <a:endParaRPr lang="de-CH" b="1" noProof="0"/>
          </a:p>
        </p:txBody>
      </p:sp>
    </p:spTree>
    <p:extLst>
      <p:ext uri="{BB962C8B-B14F-4D97-AF65-F5344CB8AC3E}">
        <p14:creationId xmlns:p14="http://schemas.microsoft.com/office/powerpoint/2010/main" val="23224496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hapter divider 6">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0DDEC8D-CD50-47EE-84C1-D02BE03DBCD0}"/>
              </a:ext>
            </a:extLst>
          </p:cNvPr>
          <p:cNvSpPr>
            <a:spLocks noGrp="1"/>
          </p:cNvSpPr>
          <p:nvPr>
            <p:ph type="title"/>
          </p:nvPr>
        </p:nvSpPr>
        <p:spPr>
          <a:xfrm>
            <a:off x="720000" y="360000"/>
            <a:ext cx="8407222" cy="1208739"/>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defRPr lang="en-US" sz="3600" b="0" noProof="0" dirty="0">
                <a:latin typeface="+mj-lt"/>
              </a:defRPr>
            </a:lvl1pPr>
          </a:lstStyle>
          <a:p>
            <a:pPr lvl="0"/>
            <a:r>
              <a:rPr lang="nl-NL" noProof="0"/>
              <a:t>Klik om stijl te bewerken</a:t>
            </a:r>
          </a:p>
        </p:txBody>
      </p:sp>
      <p:pic>
        <p:nvPicPr>
          <p:cNvPr id="6" name="Grafik 14">
            <a:extLst>
              <a:ext uri="{FF2B5EF4-FFF2-40B4-BE49-F238E27FC236}">
                <a16:creationId xmlns:a16="http://schemas.microsoft.com/office/drawing/2014/main" id="{FE7EBC05-F0B8-4912-A44B-2E0C83A8837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1620002"/>
            <a:ext cx="12191999" cy="2700000"/>
          </a:xfrm>
          <a:prstGeom prst="rect">
            <a:avLst/>
          </a:prstGeom>
        </p:spPr>
      </p:pic>
      <p:sp>
        <p:nvSpPr>
          <p:cNvPr id="7" name="Foliennummernplatzhalter 5">
            <a:extLst>
              <a:ext uri="{FF2B5EF4-FFF2-40B4-BE49-F238E27FC236}">
                <a16:creationId xmlns:a16="http://schemas.microsoft.com/office/drawing/2014/main" id="{D7E850F6-E190-494E-ABF8-21BFE9F5C4F6}"/>
              </a:ext>
            </a:extLst>
          </p:cNvPr>
          <p:cNvSpPr txBox="1">
            <a:spLocks/>
          </p:cNvSpPr>
          <p:nvPr userDrawn="1"/>
        </p:nvSpPr>
        <p:spPr>
          <a:xfrm>
            <a:off x="11064831" y="6452472"/>
            <a:ext cx="399176" cy="192371"/>
          </a:xfrm>
          <a:prstGeom prst="rect">
            <a:avLst/>
          </a:prstGeom>
        </p:spPr>
        <p:txBody>
          <a:bodyPr vert="horz" lIns="0" tIns="0" rIns="0" bIns="0" rtlCol="0" anchor="t"/>
          <a:lstStyle>
            <a:defPPr>
              <a:defRPr lang="de-DE"/>
            </a:defPPr>
            <a:lvl1pPr marL="0" algn="r" defTabSz="914400" rtl="0" eaLnBrk="1" latinLnBrk="0" hangingPunct="1">
              <a:defRPr sz="900" kern="1200">
                <a:solidFill>
                  <a:srgbClr val="00B4E0"/>
                </a:solidFill>
                <a:latin typeface="+mn-lt"/>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142A1F4B-8692-4A27-9271-E187D981F0C9}" type="slidenum">
              <a:rPr lang="de-CH" b="1" noProof="0" smtClean="0"/>
              <a:pPr algn="r"/>
              <a:t>‹#›</a:t>
            </a:fld>
            <a:endParaRPr lang="de-CH" b="1" noProof="0"/>
          </a:p>
        </p:txBody>
      </p:sp>
    </p:spTree>
    <p:extLst>
      <p:ext uri="{BB962C8B-B14F-4D97-AF65-F5344CB8AC3E}">
        <p14:creationId xmlns:p14="http://schemas.microsoft.com/office/powerpoint/2010/main" val="191232456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hank you">
    <p:spTree>
      <p:nvGrpSpPr>
        <p:cNvPr id="1" name=""/>
        <p:cNvGrpSpPr/>
        <p:nvPr/>
      </p:nvGrpSpPr>
      <p:grpSpPr>
        <a:xfrm>
          <a:off x="0" y="0"/>
          <a:ext cx="0" cy="0"/>
          <a:chOff x="0" y="0"/>
          <a:chExt cx="0" cy="0"/>
        </a:xfrm>
      </p:grpSpPr>
      <p:pic>
        <p:nvPicPr>
          <p:cNvPr id="4" name="Grafik 3" descr="Ein Bild, das Schnee, draußen, Berg, Himmel enthält.&#10;&#10;Automatisch generierte Beschreibung">
            <a:extLst>
              <a:ext uri="{FF2B5EF4-FFF2-40B4-BE49-F238E27FC236}">
                <a16:creationId xmlns:a16="http://schemas.microsoft.com/office/drawing/2014/main" id="{55921665-DC84-4D80-B630-F4E338EBD281}"/>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2"/>
            <a:ext cx="12192000" cy="6858002"/>
          </a:xfrm>
          <a:prstGeom prst="rect">
            <a:avLst/>
          </a:prstGeom>
        </p:spPr>
      </p:pic>
      <p:cxnSp>
        <p:nvCxnSpPr>
          <p:cNvPr id="5" name="Gerade Verbindung 16">
            <a:extLst>
              <a:ext uri="{FF2B5EF4-FFF2-40B4-BE49-F238E27FC236}">
                <a16:creationId xmlns:a16="http://schemas.microsoft.com/office/drawing/2014/main" id="{850201E8-055F-4DE5-B489-65BF7E3A9D5A}"/>
              </a:ext>
            </a:extLst>
          </p:cNvPr>
          <p:cNvCxnSpPr/>
          <p:nvPr/>
        </p:nvCxnSpPr>
        <p:spPr>
          <a:xfrm>
            <a:off x="720000" y="1970840"/>
            <a:ext cx="2520000" cy="1588"/>
          </a:xfrm>
          <a:prstGeom prst="line">
            <a:avLst/>
          </a:prstGeom>
          <a:ln w="53975">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6" name="Grafik 3">
            <a:extLst>
              <a:ext uri="{FF2B5EF4-FFF2-40B4-BE49-F238E27FC236}">
                <a16:creationId xmlns:a16="http://schemas.microsoft.com/office/drawing/2014/main" id="{DE4B221A-54C9-4B40-8AC7-17360EFB7020}"/>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2"/>
            <a:ext cx="12192000" cy="6858002"/>
          </a:xfrm>
          <a:prstGeom prst="rect">
            <a:avLst/>
          </a:prstGeom>
        </p:spPr>
      </p:pic>
      <p:cxnSp>
        <p:nvCxnSpPr>
          <p:cNvPr id="8" name="Gerade Verbindung 16">
            <a:extLst>
              <a:ext uri="{FF2B5EF4-FFF2-40B4-BE49-F238E27FC236}">
                <a16:creationId xmlns:a16="http://schemas.microsoft.com/office/drawing/2014/main" id="{119A61D4-A05E-40E1-A592-68AFB1A833FC}"/>
              </a:ext>
            </a:extLst>
          </p:cNvPr>
          <p:cNvCxnSpPr>
            <a:cxnSpLocks/>
          </p:cNvCxnSpPr>
          <p:nvPr userDrawn="1"/>
        </p:nvCxnSpPr>
        <p:spPr>
          <a:xfrm>
            <a:off x="720000" y="1794740"/>
            <a:ext cx="1606105" cy="0"/>
          </a:xfrm>
          <a:prstGeom prst="line">
            <a:avLst/>
          </a:prstGeom>
          <a:ln w="381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7" name="Textfeld 2">
            <a:extLst>
              <a:ext uri="{FF2B5EF4-FFF2-40B4-BE49-F238E27FC236}">
                <a16:creationId xmlns:a16="http://schemas.microsoft.com/office/drawing/2014/main" id="{DBEE808C-49DF-4B5B-BF18-442E5F986ACF}"/>
              </a:ext>
            </a:extLst>
          </p:cNvPr>
          <p:cNvSpPr txBox="1"/>
          <p:nvPr userDrawn="1"/>
        </p:nvSpPr>
        <p:spPr>
          <a:xfrm>
            <a:off x="720000" y="810000"/>
            <a:ext cx="7646760" cy="677108"/>
          </a:xfrm>
          <a:prstGeom prst="rect">
            <a:avLst/>
          </a:prstGeom>
          <a:noFill/>
        </p:spPr>
        <p:txBody>
          <a:bodyPr wrap="square" lIns="0" tIns="0" rIns="0" bIns="0" rtlCol="0">
            <a:spAutoFit/>
          </a:bodyPr>
          <a:lstStyle/>
          <a:p>
            <a:r>
              <a:rPr lang="nl-NL" sz="4400" b="1" noProof="0">
                <a:solidFill>
                  <a:schemeClr val="bg1"/>
                </a:solidFill>
                <a:latin typeface="+mj-lt"/>
                <a:cs typeface="Arial" panose="020B0604020202020204" pitchFamily="34" charset="0"/>
              </a:rPr>
              <a:t>Bedankt</a:t>
            </a:r>
          </a:p>
        </p:txBody>
      </p:sp>
    </p:spTree>
    <p:extLst>
      <p:ext uri="{BB962C8B-B14F-4D97-AF65-F5344CB8AC3E}">
        <p14:creationId xmlns:p14="http://schemas.microsoft.com/office/powerpoint/2010/main" val="220385235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Legal notice">
    <p:spTree>
      <p:nvGrpSpPr>
        <p:cNvPr id="1" name=""/>
        <p:cNvGrpSpPr/>
        <p:nvPr/>
      </p:nvGrpSpPr>
      <p:grpSpPr>
        <a:xfrm>
          <a:off x="0" y="0"/>
          <a:ext cx="0" cy="0"/>
          <a:chOff x="0" y="0"/>
          <a:chExt cx="0" cy="0"/>
        </a:xfrm>
      </p:grpSpPr>
      <p:sp>
        <p:nvSpPr>
          <p:cNvPr id="13" name="Textfeld 4">
            <a:extLst>
              <a:ext uri="{FF2B5EF4-FFF2-40B4-BE49-F238E27FC236}">
                <a16:creationId xmlns:a16="http://schemas.microsoft.com/office/drawing/2014/main" id="{6A2B9B25-0116-4DDB-9F8E-F0A5B3422D82}"/>
              </a:ext>
            </a:extLst>
          </p:cNvPr>
          <p:cNvSpPr txBox="1"/>
          <p:nvPr userDrawn="1"/>
        </p:nvSpPr>
        <p:spPr>
          <a:xfrm>
            <a:off x="720000" y="360000"/>
            <a:ext cx="8424000" cy="387798"/>
          </a:xfrm>
          <a:prstGeom prst="rect">
            <a:avLst/>
          </a:prstGeom>
          <a:noFill/>
        </p:spPr>
        <p:txBody>
          <a:bodyPr wrap="square" lIns="0" tIns="0" rIns="0" bIns="0" rtlCol="0">
            <a:spAutoFit/>
          </a:bodyPr>
          <a:lstStyle/>
          <a:p>
            <a:pPr>
              <a:lnSpc>
                <a:spcPct val="90000"/>
              </a:lnSpc>
            </a:pPr>
            <a:r>
              <a:rPr lang="nl-NL" sz="2800" b="1" noProof="0">
                <a:solidFill>
                  <a:srgbClr val="00547A"/>
                </a:solidFill>
                <a:latin typeface="+mj-lt"/>
                <a:cs typeface="Arial" panose="020B0604020202020204" pitchFamily="34" charset="0"/>
              </a:rPr>
              <a:t>Juridische kennisgeving</a:t>
            </a:r>
          </a:p>
        </p:txBody>
      </p:sp>
      <p:sp>
        <p:nvSpPr>
          <p:cNvPr id="14" name="Textfeld 11">
            <a:extLst>
              <a:ext uri="{FF2B5EF4-FFF2-40B4-BE49-F238E27FC236}">
                <a16:creationId xmlns:a16="http://schemas.microsoft.com/office/drawing/2014/main" id="{5EF536C5-9CC2-4BAB-919D-99F0E9E3BCB5}"/>
              </a:ext>
            </a:extLst>
          </p:cNvPr>
          <p:cNvSpPr txBox="1"/>
          <p:nvPr userDrawn="1"/>
        </p:nvSpPr>
        <p:spPr>
          <a:xfrm>
            <a:off x="718416" y="2329200"/>
            <a:ext cx="7344000" cy="2987100"/>
          </a:xfrm>
          <a:prstGeom prst="rect">
            <a:avLst/>
          </a:prstGeom>
          <a:noFill/>
        </p:spPr>
        <p:txBody>
          <a:bodyPr wrap="square" lIns="0" tIns="0" rIns="0" bIns="0" rtlCol="0">
            <a:spAutoFit/>
          </a:bodyPr>
          <a:lstStyle/>
          <a:p>
            <a:pPr marL="0" marR="0" lvl="0" indent="0" algn="l" defTabSz="914400" rtl="0" eaLnBrk="1" fontAlgn="base" latinLnBrk="0" hangingPunct="1">
              <a:lnSpc>
                <a:spcPct val="107000"/>
              </a:lnSpc>
              <a:spcBef>
                <a:spcPts val="1000"/>
              </a:spcBef>
              <a:spcAft>
                <a:spcPts val="800"/>
              </a:spcAft>
              <a:buClrTx/>
              <a:buSzTx/>
              <a:buFontTx/>
              <a:buNone/>
              <a:tabLst/>
              <a:defRPr/>
            </a:pPr>
            <a:r>
              <a:rPr lang="nl-NL" sz="1400" b="1" kern="1200" noProof="0">
                <a:solidFill>
                  <a:srgbClr val="00547A"/>
                </a:solidFill>
                <a:latin typeface="+mn-lt"/>
                <a:ea typeface="+mn-ea"/>
                <a:cs typeface="+mn-cs"/>
              </a:rPr>
              <a:t>© 2024 elipsLife* Alle rechten voorbehouden.</a:t>
            </a:r>
            <a:r>
              <a:rPr lang="nl-NL" sz="1400" b="0" kern="1200" noProof="0">
                <a:solidFill>
                  <a:srgbClr val="00547A"/>
                </a:solidFill>
                <a:latin typeface="+mn-lt"/>
                <a:ea typeface="+mn-ea"/>
                <a:cs typeface="+mn-cs"/>
              </a:rPr>
              <a:t> Het is verboden om zonder voorafgaande schriftelijke toestemming van elipsLife deze presentatie te wijzigen, documenten of andere werken te creëren die hiervan zijn afgeleid of deze op enigerlei wijze te gebruiken voor commerciële of openbare doeleinden.</a:t>
            </a:r>
          </a:p>
          <a:p>
            <a:pPr marL="0" marR="0" lvl="0" indent="0" algn="l" defTabSz="914400" rtl="0" eaLnBrk="1" fontAlgn="base" latinLnBrk="0" hangingPunct="1">
              <a:lnSpc>
                <a:spcPct val="107000"/>
              </a:lnSpc>
              <a:spcBef>
                <a:spcPts val="1000"/>
              </a:spcBef>
              <a:spcAft>
                <a:spcPts val="800"/>
              </a:spcAft>
              <a:buClrTx/>
              <a:buSzTx/>
              <a:buFontTx/>
              <a:buNone/>
              <a:tabLst/>
              <a:defRPr/>
            </a:pPr>
            <a:r>
              <a:rPr lang="nl-NL" sz="1400" b="0" kern="1200" noProof="0">
                <a:solidFill>
                  <a:srgbClr val="00547A"/>
                </a:solidFill>
                <a:latin typeface="+mn-lt"/>
                <a:ea typeface="+mn-ea"/>
                <a:cs typeface="+mn-cs"/>
              </a:rPr>
              <a:t>Hoewel de in deze presentatie gebruikte informatie afkomstig is van betrouwbare bronnen, kan elipsLife geen garanties of zekerheden bieden met betrekking tot de volledigheid en juistheid van de informatie. elipsLife sluit hierbij uitdrukkelijk iedere aansprakelijkheid uit voor de volledigheid en juistheid van de informatie in deze presentatie en voor eventuele schade voortvloeiend uit het gebruik ervan. In geen geval aanvaardt elipsLife aansprakelijkheid voor enige geldelijke en/of gevolgschade in verband met deze presentatie.</a:t>
            </a:r>
          </a:p>
          <a:p>
            <a:pPr marL="0" marR="0" lvl="0" indent="0" algn="l" defTabSz="914400" rtl="0" eaLnBrk="1" fontAlgn="base" latinLnBrk="0" hangingPunct="1">
              <a:lnSpc>
                <a:spcPct val="107000"/>
              </a:lnSpc>
              <a:spcBef>
                <a:spcPts val="1000"/>
              </a:spcBef>
              <a:spcAft>
                <a:spcPts val="800"/>
              </a:spcAft>
              <a:buClrTx/>
              <a:buSzTx/>
              <a:buFontTx/>
              <a:buNone/>
              <a:tabLst/>
              <a:defRPr/>
            </a:pPr>
            <a:r>
              <a:rPr lang="nl-NL" sz="1400" b="0" kern="1200" noProof="0">
                <a:solidFill>
                  <a:srgbClr val="00547A"/>
                </a:solidFill>
                <a:latin typeface="+mn-lt"/>
                <a:ea typeface="+mn-ea"/>
                <a:cs typeface="+mn-cs"/>
              </a:rPr>
              <a:t>*</a:t>
            </a:r>
            <a:r>
              <a:rPr lang="nl-NL" sz="1400" b="0" kern="1200" noProof="0" err="1">
                <a:solidFill>
                  <a:srgbClr val="00547A"/>
                </a:solidFill>
                <a:latin typeface="+mn-lt"/>
                <a:ea typeface="+mn-ea"/>
                <a:cs typeface="+mn-cs"/>
              </a:rPr>
              <a:t>Elips</a:t>
            </a:r>
            <a:r>
              <a:rPr lang="nl-NL" sz="1400" b="0" kern="1200" noProof="0">
                <a:solidFill>
                  <a:srgbClr val="00547A"/>
                </a:solidFill>
                <a:latin typeface="+mn-lt"/>
                <a:ea typeface="+mn-ea"/>
                <a:cs typeface="+mn-cs"/>
              </a:rPr>
              <a:t> Life AG</a:t>
            </a:r>
          </a:p>
        </p:txBody>
      </p:sp>
      <p:sp>
        <p:nvSpPr>
          <p:cNvPr id="9" name="Foliennummernplatzhalter 5">
            <a:extLst>
              <a:ext uri="{FF2B5EF4-FFF2-40B4-BE49-F238E27FC236}">
                <a16:creationId xmlns:a16="http://schemas.microsoft.com/office/drawing/2014/main" id="{44E1C9DA-F030-4E50-99FA-47DDC43EB49B}"/>
              </a:ext>
            </a:extLst>
          </p:cNvPr>
          <p:cNvSpPr txBox="1">
            <a:spLocks/>
          </p:cNvSpPr>
          <p:nvPr userDrawn="1"/>
        </p:nvSpPr>
        <p:spPr>
          <a:xfrm>
            <a:off x="11064831" y="6452472"/>
            <a:ext cx="399176" cy="192371"/>
          </a:xfrm>
          <a:prstGeom prst="rect">
            <a:avLst/>
          </a:prstGeom>
        </p:spPr>
        <p:txBody>
          <a:bodyPr vert="horz" lIns="0" tIns="0" rIns="0" bIns="0" rtlCol="0" anchor="t"/>
          <a:lstStyle>
            <a:defPPr>
              <a:defRPr lang="de-DE"/>
            </a:defPPr>
            <a:lvl1pPr marL="0" algn="r" defTabSz="914400" rtl="0" eaLnBrk="1" latinLnBrk="0" hangingPunct="1">
              <a:defRPr sz="900" kern="1200">
                <a:solidFill>
                  <a:srgbClr val="00B4E0"/>
                </a:solidFill>
                <a:latin typeface="+mn-lt"/>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142A1F4B-8692-4A27-9271-E187D981F0C9}" type="slidenum">
              <a:rPr lang="de-CH" b="1" noProof="0" smtClean="0"/>
              <a:pPr algn="r"/>
              <a:t>‹#›</a:t>
            </a:fld>
            <a:endParaRPr lang="de-CH" b="1" noProof="0"/>
          </a:p>
        </p:txBody>
      </p:sp>
      <p:pic>
        <p:nvPicPr>
          <p:cNvPr id="3" name="Afbeelding 2">
            <a:extLst>
              <a:ext uri="{FF2B5EF4-FFF2-40B4-BE49-F238E27FC236}">
                <a16:creationId xmlns:a16="http://schemas.microsoft.com/office/drawing/2014/main" id="{1DB0F890-029B-1DAF-7E2D-DE5D2EEB43F7}"/>
              </a:ext>
            </a:extLst>
          </p:cNvPr>
          <p:cNvPicPr>
            <a:picLocks noChangeAspect="1"/>
          </p:cNvPicPr>
          <p:nvPr userDrawn="1"/>
        </p:nvPicPr>
        <p:blipFill>
          <a:blip r:embed="rId2"/>
          <a:stretch>
            <a:fillRect/>
          </a:stretch>
        </p:blipFill>
        <p:spPr>
          <a:xfrm>
            <a:off x="571305" y="6014261"/>
            <a:ext cx="1139689" cy="867836"/>
          </a:xfrm>
          <a:prstGeom prst="rect">
            <a:avLst/>
          </a:prstGeom>
        </p:spPr>
      </p:pic>
    </p:spTree>
    <p:extLst>
      <p:ext uri="{BB962C8B-B14F-4D97-AF65-F5344CB8AC3E}">
        <p14:creationId xmlns:p14="http://schemas.microsoft.com/office/powerpoint/2010/main" val="253017099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Content with 1 titel lin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0DDEC8D-CD50-47EE-84C1-D02BE03DBCD0}"/>
              </a:ext>
            </a:extLst>
          </p:cNvPr>
          <p:cNvSpPr>
            <a:spLocks noGrp="1"/>
          </p:cNvSpPr>
          <p:nvPr>
            <p:ph type="title"/>
          </p:nvPr>
        </p:nvSpPr>
        <p:spPr>
          <a:xfrm>
            <a:off x="720000" y="360000"/>
            <a:ext cx="8424000" cy="472197"/>
          </a:xfrm>
        </p:spPr>
        <p:txBody>
          <a:bodyPr/>
          <a:lstStyle>
            <a:lvl1pPr>
              <a:defRPr sz="3600"/>
            </a:lvl1pPr>
          </a:lstStyle>
          <a:p>
            <a:r>
              <a:rPr lang="nl-NL"/>
              <a:t>Klik om de stijl te bewerken</a:t>
            </a:r>
            <a:endParaRPr lang="en-GB"/>
          </a:p>
        </p:txBody>
      </p:sp>
      <p:cxnSp>
        <p:nvCxnSpPr>
          <p:cNvPr id="3" name="Gerade Verbindung 10">
            <a:extLst>
              <a:ext uri="{FF2B5EF4-FFF2-40B4-BE49-F238E27FC236}">
                <a16:creationId xmlns:a16="http://schemas.microsoft.com/office/drawing/2014/main" id="{4B46CE5A-0817-4503-B437-94284A6CAE33}"/>
              </a:ext>
            </a:extLst>
          </p:cNvPr>
          <p:cNvCxnSpPr>
            <a:cxnSpLocks/>
          </p:cNvCxnSpPr>
          <p:nvPr userDrawn="1"/>
        </p:nvCxnSpPr>
        <p:spPr>
          <a:xfrm>
            <a:off x="720000" y="1124398"/>
            <a:ext cx="1299300" cy="0"/>
          </a:xfrm>
          <a:prstGeom prst="line">
            <a:avLst/>
          </a:prstGeom>
          <a:ln w="27051">
            <a:solidFill>
              <a:srgbClr val="00547A"/>
            </a:solidFill>
          </a:ln>
          <a:effectLst/>
        </p:spPr>
        <p:style>
          <a:lnRef idx="2">
            <a:schemeClr val="accent1"/>
          </a:lnRef>
          <a:fillRef idx="0">
            <a:schemeClr val="accent1"/>
          </a:fillRef>
          <a:effectRef idx="1">
            <a:schemeClr val="accent1"/>
          </a:effectRef>
          <a:fontRef idx="minor">
            <a:schemeClr val="tx1"/>
          </a:fontRef>
        </p:style>
      </p:cxnSp>
      <p:sp>
        <p:nvSpPr>
          <p:cNvPr id="4" name="Textfeld 10">
            <a:extLst>
              <a:ext uri="{FF2B5EF4-FFF2-40B4-BE49-F238E27FC236}">
                <a16:creationId xmlns:a16="http://schemas.microsoft.com/office/drawing/2014/main" id="{7C11718F-495D-4CF9-A78B-FC2E4265616E}"/>
              </a:ext>
            </a:extLst>
          </p:cNvPr>
          <p:cNvSpPr txBox="1">
            <a:spLocks noChangeArrowheads="1"/>
          </p:cNvSpPr>
          <p:nvPr userDrawn="1"/>
        </p:nvSpPr>
        <p:spPr bwMode="auto">
          <a:xfrm>
            <a:off x="1152000" y="6410609"/>
            <a:ext cx="2590800" cy="13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400">
                <a:solidFill>
                  <a:schemeClr val="tx1"/>
                </a:solidFill>
                <a:latin typeface="Arial" charset="0"/>
                <a:ea typeface="ＭＳ Ｐゴシック" pitchFamily="-104" charset="-128"/>
              </a:defRPr>
            </a:lvl1pPr>
            <a:lvl2pPr marL="37931725" indent="-37474525" eaLnBrk="0" hangingPunct="0">
              <a:defRPr sz="2400">
                <a:solidFill>
                  <a:schemeClr val="tx1"/>
                </a:solidFill>
                <a:latin typeface="Arial" charset="0"/>
                <a:ea typeface="ＭＳ Ｐゴシック" pitchFamily="-104" charset="-128"/>
              </a:defRPr>
            </a:lvl2pPr>
            <a:lvl3pPr eaLnBrk="0" hangingPunct="0">
              <a:defRPr sz="2400">
                <a:solidFill>
                  <a:schemeClr val="tx1"/>
                </a:solidFill>
                <a:latin typeface="Arial" charset="0"/>
                <a:ea typeface="ＭＳ Ｐゴシック" pitchFamily="-104" charset="-128"/>
              </a:defRPr>
            </a:lvl3pPr>
            <a:lvl4pPr eaLnBrk="0" hangingPunct="0">
              <a:defRPr sz="2400">
                <a:solidFill>
                  <a:schemeClr val="tx1"/>
                </a:solidFill>
                <a:latin typeface="Arial" charset="0"/>
                <a:ea typeface="ＭＳ Ｐゴシック" pitchFamily="-104" charset="-128"/>
              </a:defRPr>
            </a:lvl4pPr>
            <a:lvl5pPr eaLnBrk="0" hangingPunct="0">
              <a:defRPr sz="2400">
                <a:solidFill>
                  <a:schemeClr val="tx1"/>
                </a:solidFill>
                <a:latin typeface="Arial" charset="0"/>
                <a:ea typeface="ＭＳ Ｐゴシック" pitchFamily="-104" charset="-128"/>
              </a:defRPr>
            </a:lvl5pPr>
            <a:lvl6pPr marL="457200" eaLnBrk="0" fontAlgn="base" hangingPunct="0">
              <a:spcBef>
                <a:spcPct val="0"/>
              </a:spcBef>
              <a:spcAft>
                <a:spcPct val="0"/>
              </a:spcAft>
              <a:defRPr sz="2400">
                <a:solidFill>
                  <a:schemeClr val="tx1"/>
                </a:solidFill>
                <a:latin typeface="Arial" charset="0"/>
                <a:ea typeface="ＭＳ Ｐゴシック" pitchFamily="-104" charset="-128"/>
              </a:defRPr>
            </a:lvl6pPr>
            <a:lvl7pPr marL="914400" eaLnBrk="0" fontAlgn="base" hangingPunct="0">
              <a:spcBef>
                <a:spcPct val="0"/>
              </a:spcBef>
              <a:spcAft>
                <a:spcPct val="0"/>
              </a:spcAft>
              <a:defRPr sz="2400">
                <a:solidFill>
                  <a:schemeClr val="tx1"/>
                </a:solidFill>
                <a:latin typeface="Arial" charset="0"/>
                <a:ea typeface="ＭＳ Ｐゴシック" pitchFamily="-104" charset="-128"/>
              </a:defRPr>
            </a:lvl7pPr>
            <a:lvl8pPr marL="1371600" eaLnBrk="0" fontAlgn="base" hangingPunct="0">
              <a:spcBef>
                <a:spcPct val="0"/>
              </a:spcBef>
              <a:spcAft>
                <a:spcPct val="0"/>
              </a:spcAft>
              <a:defRPr sz="2400">
                <a:solidFill>
                  <a:schemeClr val="tx1"/>
                </a:solidFill>
                <a:latin typeface="Arial" charset="0"/>
                <a:ea typeface="ＭＳ Ｐゴシック" pitchFamily="-104" charset="-128"/>
              </a:defRPr>
            </a:lvl8pPr>
            <a:lvl9pPr marL="1828800" eaLnBrk="0" fontAlgn="base" hangingPunct="0">
              <a:spcBef>
                <a:spcPct val="0"/>
              </a:spcBef>
              <a:spcAft>
                <a:spcPct val="0"/>
              </a:spcAft>
              <a:defRPr sz="2400">
                <a:solidFill>
                  <a:schemeClr val="tx1"/>
                </a:solidFill>
                <a:latin typeface="Arial" charset="0"/>
                <a:ea typeface="ＭＳ Ｐゴシック" pitchFamily="-104" charset="-128"/>
              </a:defRPr>
            </a:lvl9pPr>
          </a:lstStyle>
          <a:p>
            <a:pPr eaLnBrk="1" hangingPunct="1">
              <a:defRPr/>
            </a:pPr>
            <a:r>
              <a:rPr lang="en-US" sz="900" err="1">
                <a:solidFill>
                  <a:srgbClr val="00B6E8"/>
                </a:solidFill>
                <a:cs typeface="Arial" charset="0"/>
              </a:rPr>
              <a:t>elipsLife</a:t>
            </a:r>
            <a:endParaRPr lang="de-DE" sz="900">
              <a:solidFill>
                <a:srgbClr val="00B6E8"/>
              </a:solidFill>
              <a:cs typeface="Arial" charset="0"/>
            </a:endParaRPr>
          </a:p>
        </p:txBody>
      </p:sp>
      <p:sp>
        <p:nvSpPr>
          <p:cNvPr id="7" name="Inhaltsplatzhalter 6">
            <a:extLst>
              <a:ext uri="{FF2B5EF4-FFF2-40B4-BE49-F238E27FC236}">
                <a16:creationId xmlns:a16="http://schemas.microsoft.com/office/drawing/2014/main" id="{3A21D8F6-3A2F-4F79-93B2-680842F1A91E}"/>
              </a:ext>
            </a:extLst>
          </p:cNvPr>
          <p:cNvSpPr>
            <a:spLocks noGrp="1"/>
          </p:cNvSpPr>
          <p:nvPr>
            <p:ph sz="quarter" idx="10"/>
          </p:nvPr>
        </p:nvSpPr>
        <p:spPr>
          <a:xfrm>
            <a:off x="720000" y="1416600"/>
            <a:ext cx="10744007" cy="4900303"/>
          </a:xfrm>
          <a:prstGeom prst="rect">
            <a:avLst/>
          </a:prstGeom>
        </p:spPr>
        <p:txBody>
          <a:bodyPr lIns="0" tIns="0" rIns="0" bIns="0"/>
          <a:lstStyle>
            <a:lvl1pPr>
              <a:defRPr sz="1800">
                <a:solidFill>
                  <a:srgbClr val="00547A"/>
                </a:solidFill>
                <a:latin typeface="Arial" panose="020B0604020202020204" pitchFamily="34" charset="0"/>
                <a:cs typeface="Arial" panose="020B0604020202020204" pitchFamily="34" charset="0"/>
              </a:defRPr>
            </a:lvl1pPr>
            <a:lvl2pPr>
              <a:defRPr sz="1400">
                <a:solidFill>
                  <a:srgbClr val="00547A"/>
                </a:solidFill>
                <a:latin typeface="Arial" panose="020B0604020202020204" pitchFamily="34" charset="0"/>
                <a:cs typeface="Arial" panose="020B0604020202020204" pitchFamily="34" charset="0"/>
              </a:defRPr>
            </a:lvl2pPr>
            <a:lvl3pPr>
              <a:defRPr sz="1400">
                <a:solidFill>
                  <a:srgbClr val="00547A"/>
                </a:solidFill>
                <a:latin typeface="Arial" panose="020B0604020202020204" pitchFamily="34" charset="0"/>
                <a:cs typeface="Arial" panose="020B0604020202020204" pitchFamily="34" charset="0"/>
              </a:defRPr>
            </a:lvl3pPr>
            <a:lvl4pPr>
              <a:defRPr sz="1200">
                <a:solidFill>
                  <a:srgbClr val="00547A"/>
                </a:solidFill>
                <a:latin typeface="Arial" panose="020B0604020202020204" pitchFamily="34" charset="0"/>
                <a:cs typeface="Arial" panose="020B0604020202020204" pitchFamily="34" charset="0"/>
              </a:defRPr>
            </a:lvl4pPr>
            <a:lvl5pPr>
              <a:defRPr sz="1200">
                <a:solidFill>
                  <a:srgbClr val="00547A"/>
                </a:solidFill>
                <a:latin typeface="Arial" panose="020B0604020202020204" pitchFamily="34" charset="0"/>
                <a:cs typeface="Arial" panose="020B0604020202020204" pitchFamily="34" charset="0"/>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GB"/>
          </a:p>
        </p:txBody>
      </p:sp>
      <p:pic>
        <p:nvPicPr>
          <p:cNvPr id="8" name="Grafik 7">
            <a:extLst>
              <a:ext uri="{FF2B5EF4-FFF2-40B4-BE49-F238E27FC236}">
                <a16:creationId xmlns:a16="http://schemas.microsoft.com/office/drawing/2014/main" id="{FCF73CD7-BF17-40F8-91FB-17221F1FCAB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422290" y="0"/>
            <a:ext cx="3769710" cy="1756229"/>
          </a:xfrm>
          <a:prstGeom prst="rect">
            <a:avLst/>
          </a:prstGeom>
        </p:spPr>
      </p:pic>
      <p:sp>
        <p:nvSpPr>
          <p:cNvPr id="6" name="Foliennummernplatzhalter 5">
            <a:extLst>
              <a:ext uri="{FF2B5EF4-FFF2-40B4-BE49-F238E27FC236}">
                <a16:creationId xmlns:a16="http://schemas.microsoft.com/office/drawing/2014/main" id="{B6D03D3E-1AB0-4206-97E8-00F7F5F2BFC7}"/>
              </a:ext>
            </a:extLst>
          </p:cNvPr>
          <p:cNvSpPr>
            <a:spLocks noGrp="1"/>
          </p:cNvSpPr>
          <p:nvPr>
            <p:ph type="sldNum" sz="quarter" idx="11"/>
          </p:nvPr>
        </p:nvSpPr>
        <p:spPr/>
        <p:txBody>
          <a:bodyPr/>
          <a:lstStyle/>
          <a:p>
            <a:fld id="{142A1F4B-8692-4A27-9271-E187D981F0C9}" type="slidenum">
              <a:rPr lang="de-CH" smtClean="0"/>
              <a:pPr/>
              <a:t>‹#›</a:t>
            </a:fld>
            <a:endParaRPr lang="de-CH"/>
          </a:p>
        </p:txBody>
      </p:sp>
    </p:spTree>
    <p:extLst>
      <p:ext uri="{BB962C8B-B14F-4D97-AF65-F5344CB8AC3E}">
        <p14:creationId xmlns:p14="http://schemas.microsoft.com/office/powerpoint/2010/main" val="3528830425"/>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1 titel lin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0DDEC8D-CD50-47EE-84C1-D02BE03DBCD0}"/>
              </a:ext>
            </a:extLst>
          </p:cNvPr>
          <p:cNvSpPr>
            <a:spLocks noGrp="1"/>
          </p:cNvSpPr>
          <p:nvPr>
            <p:ph type="title"/>
          </p:nvPr>
        </p:nvSpPr>
        <p:spPr>
          <a:xfrm>
            <a:off x="720000" y="360000"/>
            <a:ext cx="10744006" cy="472197"/>
          </a:xfrm>
        </p:spPr>
        <p:txBody>
          <a:bodyPr/>
          <a:lstStyle>
            <a:lvl1pPr>
              <a:defRPr sz="2800" b="1">
                <a:latin typeface="+mj-lt"/>
              </a:defRPr>
            </a:lvl1pPr>
          </a:lstStyle>
          <a:p>
            <a:r>
              <a:rPr lang="nl-NL" noProof="0"/>
              <a:t>Klik om stijl te bewerken</a:t>
            </a:r>
          </a:p>
        </p:txBody>
      </p:sp>
      <p:sp>
        <p:nvSpPr>
          <p:cNvPr id="7" name="Inhaltsplatzhalter 6">
            <a:extLst>
              <a:ext uri="{FF2B5EF4-FFF2-40B4-BE49-F238E27FC236}">
                <a16:creationId xmlns:a16="http://schemas.microsoft.com/office/drawing/2014/main" id="{3A21D8F6-3A2F-4F79-93B2-680842F1A91E}"/>
              </a:ext>
            </a:extLst>
          </p:cNvPr>
          <p:cNvSpPr>
            <a:spLocks noGrp="1"/>
          </p:cNvSpPr>
          <p:nvPr>
            <p:ph sz="quarter" idx="10"/>
          </p:nvPr>
        </p:nvSpPr>
        <p:spPr>
          <a:xfrm>
            <a:off x="720000" y="1416600"/>
            <a:ext cx="10744007" cy="4696199"/>
          </a:xfrm>
          <a:prstGeom prst="rect">
            <a:avLst/>
          </a:prstGeom>
        </p:spPr>
        <p:txBody>
          <a:bodyPr lIns="0" tIns="0" rIns="0" bIns="0"/>
          <a:lstStyle>
            <a:lvl1pPr>
              <a:defRPr sz="2000">
                <a:solidFill>
                  <a:srgbClr val="00547A"/>
                </a:solidFill>
                <a:latin typeface="+mn-lt"/>
                <a:cs typeface="Arial" panose="020B0604020202020204" pitchFamily="34" charset="0"/>
              </a:defRPr>
            </a:lvl1pPr>
            <a:lvl2pPr>
              <a:defRPr sz="1600">
                <a:solidFill>
                  <a:srgbClr val="00547A"/>
                </a:solidFill>
                <a:latin typeface="+mn-lt"/>
                <a:cs typeface="Arial" panose="020B0604020202020204" pitchFamily="34" charset="0"/>
              </a:defRPr>
            </a:lvl2pPr>
            <a:lvl3pPr>
              <a:defRPr sz="1600">
                <a:solidFill>
                  <a:srgbClr val="00547A"/>
                </a:solidFill>
                <a:latin typeface="+mn-lt"/>
                <a:cs typeface="Arial" panose="020B0604020202020204" pitchFamily="34" charset="0"/>
              </a:defRPr>
            </a:lvl3pPr>
            <a:lvl4pPr>
              <a:defRPr sz="1400">
                <a:solidFill>
                  <a:srgbClr val="00547A"/>
                </a:solidFill>
                <a:latin typeface="+mn-lt"/>
                <a:cs typeface="Arial" panose="020B0604020202020204" pitchFamily="34" charset="0"/>
              </a:defRPr>
            </a:lvl4pPr>
            <a:lvl5pPr>
              <a:defRPr sz="1400">
                <a:solidFill>
                  <a:srgbClr val="00547A"/>
                </a:solidFill>
                <a:latin typeface="+mn-lt"/>
                <a:cs typeface="Arial" panose="020B0604020202020204" pitchFamily="34" charset="0"/>
              </a:defRPr>
            </a:lvl5pPr>
          </a:lstStyle>
          <a:p>
            <a:pPr lvl="0"/>
            <a:r>
              <a:rPr lang="nl-NL" noProof="0"/>
              <a:t>Klikken om de tekststijl van het model te bewerken</a:t>
            </a:r>
          </a:p>
          <a:p>
            <a:pPr lvl="1"/>
            <a:r>
              <a:rPr lang="nl-NL" noProof="0"/>
              <a:t>Tweede niveau</a:t>
            </a:r>
          </a:p>
          <a:p>
            <a:pPr lvl="2"/>
            <a:r>
              <a:rPr lang="nl-NL" noProof="0"/>
              <a:t>Derde niveau</a:t>
            </a:r>
          </a:p>
          <a:p>
            <a:pPr lvl="3"/>
            <a:r>
              <a:rPr lang="nl-NL" noProof="0"/>
              <a:t>Vierde niveau</a:t>
            </a:r>
          </a:p>
          <a:p>
            <a:pPr lvl="4"/>
            <a:r>
              <a:rPr lang="nl-NL" noProof="0"/>
              <a:t>Vijfde niveau</a:t>
            </a:r>
          </a:p>
        </p:txBody>
      </p:sp>
      <p:sp>
        <p:nvSpPr>
          <p:cNvPr id="9" name="Foliennummernplatzhalter 5">
            <a:extLst>
              <a:ext uri="{FF2B5EF4-FFF2-40B4-BE49-F238E27FC236}">
                <a16:creationId xmlns:a16="http://schemas.microsoft.com/office/drawing/2014/main" id="{4387D0AB-FE9F-4378-AB89-2EDA390CEEEE}"/>
              </a:ext>
            </a:extLst>
          </p:cNvPr>
          <p:cNvSpPr txBox="1">
            <a:spLocks/>
          </p:cNvSpPr>
          <p:nvPr userDrawn="1"/>
        </p:nvSpPr>
        <p:spPr>
          <a:xfrm>
            <a:off x="11064831" y="6452472"/>
            <a:ext cx="399176" cy="192371"/>
          </a:xfrm>
          <a:prstGeom prst="rect">
            <a:avLst/>
          </a:prstGeom>
        </p:spPr>
        <p:txBody>
          <a:bodyPr vert="horz" lIns="0" tIns="0" rIns="0" bIns="0" rtlCol="0" anchor="t"/>
          <a:lstStyle>
            <a:defPPr>
              <a:defRPr lang="de-DE"/>
            </a:defPPr>
            <a:lvl1pPr marL="0" algn="r" defTabSz="914400" rtl="0" eaLnBrk="1" latinLnBrk="0" hangingPunct="1">
              <a:defRPr sz="900" kern="1200">
                <a:solidFill>
                  <a:srgbClr val="00B4E0"/>
                </a:solidFill>
                <a:latin typeface="+mn-lt"/>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142A1F4B-8692-4A27-9271-E187D981F0C9}" type="slidenum">
              <a:rPr lang="de-CH" b="1" noProof="0" smtClean="0"/>
              <a:pPr algn="r"/>
              <a:t>‹#›</a:t>
            </a:fld>
            <a:endParaRPr lang="de-CH" b="1" noProof="0"/>
          </a:p>
        </p:txBody>
      </p:sp>
      <p:pic>
        <p:nvPicPr>
          <p:cNvPr id="4" name="Afbeelding 3">
            <a:extLst>
              <a:ext uri="{FF2B5EF4-FFF2-40B4-BE49-F238E27FC236}">
                <a16:creationId xmlns:a16="http://schemas.microsoft.com/office/drawing/2014/main" id="{6E4AA042-AA9F-728F-A75F-D857C85AEFC0}"/>
              </a:ext>
            </a:extLst>
          </p:cNvPr>
          <p:cNvPicPr>
            <a:picLocks noChangeAspect="1"/>
          </p:cNvPicPr>
          <p:nvPr userDrawn="1"/>
        </p:nvPicPr>
        <p:blipFill>
          <a:blip r:embed="rId2"/>
          <a:stretch>
            <a:fillRect/>
          </a:stretch>
        </p:blipFill>
        <p:spPr>
          <a:xfrm>
            <a:off x="571305" y="6014261"/>
            <a:ext cx="1139689" cy="867836"/>
          </a:xfrm>
          <a:prstGeom prst="rect">
            <a:avLst/>
          </a:prstGeom>
        </p:spPr>
      </p:pic>
    </p:spTree>
    <p:extLst>
      <p:ext uri="{BB962C8B-B14F-4D97-AF65-F5344CB8AC3E}">
        <p14:creationId xmlns:p14="http://schemas.microsoft.com/office/powerpoint/2010/main" val="130582297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ntent 2 titel lines">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0DDEC8D-CD50-47EE-84C1-D02BE03DBCD0}"/>
              </a:ext>
            </a:extLst>
          </p:cNvPr>
          <p:cNvSpPr>
            <a:spLocks noGrp="1"/>
          </p:cNvSpPr>
          <p:nvPr>
            <p:ph type="title"/>
          </p:nvPr>
        </p:nvSpPr>
        <p:spPr>
          <a:xfrm>
            <a:off x="720000" y="360000"/>
            <a:ext cx="10744006" cy="9432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defRPr lang="en-US" sz="2800" noProof="0" dirty="0">
                <a:latin typeface="+mj-lt"/>
              </a:defRPr>
            </a:lvl1pPr>
          </a:lstStyle>
          <a:p>
            <a:pPr lvl="0"/>
            <a:r>
              <a:rPr lang="nl-NL" noProof="0"/>
              <a:t>Klik om stijl te bewerken</a:t>
            </a:r>
          </a:p>
        </p:txBody>
      </p:sp>
      <p:sp>
        <p:nvSpPr>
          <p:cNvPr id="7" name="Inhaltsplatzhalter 6">
            <a:extLst>
              <a:ext uri="{FF2B5EF4-FFF2-40B4-BE49-F238E27FC236}">
                <a16:creationId xmlns:a16="http://schemas.microsoft.com/office/drawing/2014/main" id="{A29427C2-44A2-4C28-9B69-FBFB83282623}"/>
              </a:ext>
            </a:extLst>
          </p:cNvPr>
          <p:cNvSpPr>
            <a:spLocks noGrp="1"/>
          </p:cNvSpPr>
          <p:nvPr>
            <p:ph sz="quarter" idx="10"/>
          </p:nvPr>
        </p:nvSpPr>
        <p:spPr>
          <a:xfrm>
            <a:off x="720000" y="1887603"/>
            <a:ext cx="10744007" cy="4225032"/>
          </a:xfrm>
          <a:prstGeom prst="rect">
            <a:avLst/>
          </a:prstGeom>
        </p:spPr>
        <p:txBody>
          <a:bodyPr lIns="0" tIns="0" rIns="0" bIns="0"/>
          <a:lstStyle>
            <a:lvl1pPr>
              <a:defRPr sz="2000">
                <a:solidFill>
                  <a:srgbClr val="00547A"/>
                </a:solidFill>
                <a:latin typeface="+mn-lt"/>
                <a:cs typeface="Arial" panose="020B0604020202020204" pitchFamily="34" charset="0"/>
              </a:defRPr>
            </a:lvl1pPr>
            <a:lvl2pPr>
              <a:defRPr sz="1600">
                <a:solidFill>
                  <a:srgbClr val="00547A"/>
                </a:solidFill>
                <a:latin typeface="+mn-lt"/>
                <a:cs typeface="Arial" panose="020B0604020202020204" pitchFamily="34" charset="0"/>
              </a:defRPr>
            </a:lvl2pPr>
            <a:lvl3pPr>
              <a:defRPr sz="1600">
                <a:solidFill>
                  <a:srgbClr val="00547A"/>
                </a:solidFill>
                <a:latin typeface="+mn-lt"/>
                <a:cs typeface="Arial" panose="020B0604020202020204" pitchFamily="34" charset="0"/>
              </a:defRPr>
            </a:lvl3pPr>
            <a:lvl4pPr>
              <a:defRPr sz="1400">
                <a:solidFill>
                  <a:srgbClr val="00547A"/>
                </a:solidFill>
                <a:latin typeface="+mn-lt"/>
                <a:cs typeface="Arial" panose="020B0604020202020204" pitchFamily="34" charset="0"/>
              </a:defRPr>
            </a:lvl4pPr>
            <a:lvl5pPr>
              <a:defRPr sz="1400">
                <a:solidFill>
                  <a:srgbClr val="00547A"/>
                </a:solidFill>
                <a:latin typeface="+mn-lt"/>
                <a:cs typeface="Arial" panose="020B0604020202020204" pitchFamily="34" charset="0"/>
              </a:defRPr>
            </a:lvl5pPr>
          </a:lstStyle>
          <a:p>
            <a:pPr lvl="0"/>
            <a:r>
              <a:rPr lang="nl-NL" noProof="0"/>
              <a:t>Klikken om de tekststijl van het model te bewerken</a:t>
            </a:r>
          </a:p>
          <a:p>
            <a:pPr lvl="1"/>
            <a:r>
              <a:rPr lang="nl-NL" noProof="0"/>
              <a:t>Tweede niveau</a:t>
            </a:r>
          </a:p>
          <a:p>
            <a:pPr lvl="2"/>
            <a:r>
              <a:rPr lang="nl-NL" noProof="0"/>
              <a:t>Derde niveau</a:t>
            </a:r>
          </a:p>
          <a:p>
            <a:pPr lvl="3"/>
            <a:r>
              <a:rPr lang="nl-NL" noProof="0"/>
              <a:t>Vierde niveau</a:t>
            </a:r>
          </a:p>
          <a:p>
            <a:pPr lvl="4"/>
            <a:r>
              <a:rPr lang="nl-NL" noProof="0"/>
              <a:t>Vijfde niveau</a:t>
            </a:r>
          </a:p>
        </p:txBody>
      </p:sp>
      <p:sp>
        <p:nvSpPr>
          <p:cNvPr id="10" name="Foliennummernplatzhalter 5">
            <a:extLst>
              <a:ext uri="{FF2B5EF4-FFF2-40B4-BE49-F238E27FC236}">
                <a16:creationId xmlns:a16="http://schemas.microsoft.com/office/drawing/2014/main" id="{047823D8-D4D1-489D-832D-445E02777C73}"/>
              </a:ext>
            </a:extLst>
          </p:cNvPr>
          <p:cNvSpPr txBox="1">
            <a:spLocks/>
          </p:cNvSpPr>
          <p:nvPr userDrawn="1"/>
        </p:nvSpPr>
        <p:spPr>
          <a:xfrm>
            <a:off x="11064831" y="6452472"/>
            <a:ext cx="399176" cy="192371"/>
          </a:xfrm>
          <a:prstGeom prst="rect">
            <a:avLst/>
          </a:prstGeom>
        </p:spPr>
        <p:txBody>
          <a:bodyPr vert="horz" lIns="0" tIns="0" rIns="0" bIns="0" rtlCol="0" anchor="t"/>
          <a:lstStyle>
            <a:defPPr>
              <a:defRPr lang="de-DE"/>
            </a:defPPr>
            <a:lvl1pPr marL="0" algn="r" defTabSz="914400" rtl="0" eaLnBrk="1" latinLnBrk="0" hangingPunct="1">
              <a:defRPr sz="900" kern="1200">
                <a:solidFill>
                  <a:srgbClr val="00B4E0"/>
                </a:solidFill>
                <a:latin typeface="+mn-lt"/>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142A1F4B-8692-4A27-9271-E187D981F0C9}" type="slidenum">
              <a:rPr lang="de-CH" b="1" noProof="0" smtClean="0"/>
              <a:pPr algn="r"/>
              <a:t>‹#›</a:t>
            </a:fld>
            <a:endParaRPr lang="de-CH" b="1" noProof="0"/>
          </a:p>
        </p:txBody>
      </p:sp>
      <p:pic>
        <p:nvPicPr>
          <p:cNvPr id="3" name="Afbeelding 2">
            <a:extLst>
              <a:ext uri="{FF2B5EF4-FFF2-40B4-BE49-F238E27FC236}">
                <a16:creationId xmlns:a16="http://schemas.microsoft.com/office/drawing/2014/main" id="{6992A288-6FDD-BF62-EE43-4BAC56BCAA11}"/>
              </a:ext>
            </a:extLst>
          </p:cNvPr>
          <p:cNvPicPr>
            <a:picLocks noChangeAspect="1"/>
          </p:cNvPicPr>
          <p:nvPr userDrawn="1"/>
        </p:nvPicPr>
        <p:blipFill>
          <a:blip r:embed="rId2"/>
          <a:stretch>
            <a:fillRect/>
          </a:stretch>
        </p:blipFill>
        <p:spPr>
          <a:xfrm>
            <a:off x="571305" y="6014261"/>
            <a:ext cx="1139689" cy="867836"/>
          </a:xfrm>
          <a:prstGeom prst="rect">
            <a:avLst/>
          </a:prstGeom>
        </p:spPr>
      </p:pic>
    </p:spTree>
    <p:extLst>
      <p:ext uri="{BB962C8B-B14F-4D97-AF65-F5344CB8AC3E}">
        <p14:creationId xmlns:p14="http://schemas.microsoft.com/office/powerpoint/2010/main" val="122704121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1 titel line Key Ms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0DDEC8D-CD50-47EE-84C1-D02BE03DBCD0}"/>
              </a:ext>
            </a:extLst>
          </p:cNvPr>
          <p:cNvSpPr>
            <a:spLocks noGrp="1"/>
          </p:cNvSpPr>
          <p:nvPr>
            <p:ph type="title"/>
          </p:nvPr>
        </p:nvSpPr>
        <p:spPr>
          <a:xfrm>
            <a:off x="720000" y="360000"/>
            <a:ext cx="10744006" cy="472197"/>
          </a:xfrm>
        </p:spPr>
        <p:txBody>
          <a:bodyPr/>
          <a:lstStyle>
            <a:lvl1pPr>
              <a:defRPr sz="2800" b="1">
                <a:latin typeface="+mj-lt"/>
              </a:defRPr>
            </a:lvl1pPr>
          </a:lstStyle>
          <a:p>
            <a:r>
              <a:rPr lang="nl-NL" noProof="0"/>
              <a:t>Klik om stijl te bewerken</a:t>
            </a:r>
          </a:p>
        </p:txBody>
      </p:sp>
      <p:sp>
        <p:nvSpPr>
          <p:cNvPr id="7" name="Inhaltsplatzhalter 6">
            <a:extLst>
              <a:ext uri="{FF2B5EF4-FFF2-40B4-BE49-F238E27FC236}">
                <a16:creationId xmlns:a16="http://schemas.microsoft.com/office/drawing/2014/main" id="{3A21D8F6-3A2F-4F79-93B2-680842F1A91E}"/>
              </a:ext>
            </a:extLst>
          </p:cNvPr>
          <p:cNvSpPr>
            <a:spLocks noGrp="1"/>
          </p:cNvSpPr>
          <p:nvPr>
            <p:ph sz="quarter" idx="10"/>
          </p:nvPr>
        </p:nvSpPr>
        <p:spPr>
          <a:xfrm>
            <a:off x="720000" y="1416600"/>
            <a:ext cx="10744007" cy="4085803"/>
          </a:xfrm>
          <a:prstGeom prst="rect">
            <a:avLst/>
          </a:prstGeom>
        </p:spPr>
        <p:txBody>
          <a:bodyPr lIns="0" tIns="0" rIns="0" bIns="0"/>
          <a:lstStyle>
            <a:lvl1pPr>
              <a:defRPr sz="2000">
                <a:solidFill>
                  <a:srgbClr val="00547A"/>
                </a:solidFill>
                <a:latin typeface="+mn-lt"/>
                <a:cs typeface="Arial" panose="020B0604020202020204" pitchFamily="34" charset="0"/>
              </a:defRPr>
            </a:lvl1pPr>
            <a:lvl2pPr>
              <a:defRPr sz="1600">
                <a:solidFill>
                  <a:srgbClr val="00547A"/>
                </a:solidFill>
                <a:latin typeface="+mn-lt"/>
                <a:cs typeface="Arial" panose="020B0604020202020204" pitchFamily="34" charset="0"/>
              </a:defRPr>
            </a:lvl2pPr>
            <a:lvl3pPr>
              <a:defRPr sz="1600">
                <a:solidFill>
                  <a:srgbClr val="00547A"/>
                </a:solidFill>
                <a:latin typeface="+mn-lt"/>
                <a:cs typeface="Arial" panose="020B0604020202020204" pitchFamily="34" charset="0"/>
              </a:defRPr>
            </a:lvl3pPr>
            <a:lvl4pPr>
              <a:defRPr sz="1400">
                <a:solidFill>
                  <a:srgbClr val="00547A"/>
                </a:solidFill>
                <a:latin typeface="+mn-lt"/>
                <a:cs typeface="Arial" panose="020B0604020202020204" pitchFamily="34" charset="0"/>
              </a:defRPr>
            </a:lvl4pPr>
            <a:lvl5pPr>
              <a:defRPr sz="1400">
                <a:solidFill>
                  <a:srgbClr val="00547A"/>
                </a:solidFill>
                <a:latin typeface="+mn-lt"/>
                <a:cs typeface="Arial" panose="020B0604020202020204" pitchFamily="34" charset="0"/>
              </a:defRPr>
            </a:lvl5pPr>
          </a:lstStyle>
          <a:p>
            <a:pPr lvl="0"/>
            <a:r>
              <a:rPr lang="nl-NL" noProof="0"/>
              <a:t>Klikken om de tekststijl van het model te bewerken</a:t>
            </a:r>
          </a:p>
          <a:p>
            <a:pPr lvl="1"/>
            <a:r>
              <a:rPr lang="nl-NL" noProof="0"/>
              <a:t>Tweede niveau</a:t>
            </a:r>
          </a:p>
          <a:p>
            <a:pPr lvl="2"/>
            <a:r>
              <a:rPr lang="nl-NL" noProof="0"/>
              <a:t>Derde niveau</a:t>
            </a:r>
          </a:p>
          <a:p>
            <a:pPr lvl="3"/>
            <a:r>
              <a:rPr lang="nl-NL" noProof="0"/>
              <a:t>Vierde niveau</a:t>
            </a:r>
          </a:p>
          <a:p>
            <a:pPr lvl="4"/>
            <a:r>
              <a:rPr lang="nl-NL" noProof="0"/>
              <a:t>Vijfde niveau</a:t>
            </a:r>
          </a:p>
        </p:txBody>
      </p:sp>
      <p:sp>
        <p:nvSpPr>
          <p:cNvPr id="9" name="Foliennummernplatzhalter 5">
            <a:extLst>
              <a:ext uri="{FF2B5EF4-FFF2-40B4-BE49-F238E27FC236}">
                <a16:creationId xmlns:a16="http://schemas.microsoft.com/office/drawing/2014/main" id="{4387D0AB-FE9F-4378-AB89-2EDA390CEEEE}"/>
              </a:ext>
            </a:extLst>
          </p:cNvPr>
          <p:cNvSpPr txBox="1">
            <a:spLocks/>
          </p:cNvSpPr>
          <p:nvPr userDrawn="1"/>
        </p:nvSpPr>
        <p:spPr>
          <a:xfrm>
            <a:off x="11064831" y="6452472"/>
            <a:ext cx="399176" cy="192371"/>
          </a:xfrm>
          <a:prstGeom prst="rect">
            <a:avLst/>
          </a:prstGeom>
        </p:spPr>
        <p:txBody>
          <a:bodyPr vert="horz" lIns="0" tIns="0" rIns="0" bIns="0" rtlCol="0" anchor="t"/>
          <a:lstStyle>
            <a:defPPr>
              <a:defRPr lang="de-DE"/>
            </a:defPPr>
            <a:lvl1pPr marL="0" algn="r" defTabSz="914400" rtl="0" eaLnBrk="1" latinLnBrk="0" hangingPunct="1">
              <a:defRPr sz="900" kern="1200">
                <a:solidFill>
                  <a:srgbClr val="00B4E0"/>
                </a:solidFill>
                <a:latin typeface="+mn-lt"/>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142A1F4B-8692-4A27-9271-E187D981F0C9}" type="slidenum">
              <a:rPr lang="de-CH" b="1" noProof="0" smtClean="0"/>
              <a:pPr algn="r"/>
              <a:t>‹#›</a:t>
            </a:fld>
            <a:endParaRPr lang="de-CH" b="1" noProof="0"/>
          </a:p>
        </p:txBody>
      </p:sp>
      <p:sp>
        <p:nvSpPr>
          <p:cNvPr id="10" name="Pfeil nach rechts 3">
            <a:extLst>
              <a:ext uri="{FF2B5EF4-FFF2-40B4-BE49-F238E27FC236}">
                <a16:creationId xmlns:a16="http://schemas.microsoft.com/office/drawing/2014/main" id="{1A0E2D58-C70E-4FB4-A14D-A320B0675157}"/>
              </a:ext>
            </a:extLst>
          </p:cNvPr>
          <p:cNvSpPr/>
          <p:nvPr userDrawn="1"/>
        </p:nvSpPr>
        <p:spPr>
          <a:xfrm>
            <a:off x="720000" y="5739818"/>
            <a:ext cx="158129" cy="151333"/>
          </a:xfrm>
          <a:prstGeom prst="rightArrow">
            <a:avLst/>
          </a:prstGeom>
          <a:solidFill>
            <a:srgbClr val="0054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rgbClr val="00547A"/>
              </a:solidFill>
            </a:endParaRPr>
          </a:p>
        </p:txBody>
      </p:sp>
      <p:sp>
        <p:nvSpPr>
          <p:cNvPr id="11" name="Text Placeholder 8">
            <a:extLst>
              <a:ext uri="{FF2B5EF4-FFF2-40B4-BE49-F238E27FC236}">
                <a16:creationId xmlns:a16="http://schemas.microsoft.com/office/drawing/2014/main" id="{09CB166F-B243-4527-8FF4-A13379AD4CCC}"/>
              </a:ext>
            </a:extLst>
          </p:cNvPr>
          <p:cNvSpPr>
            <a:spLocks noGrp="1"/>
          </p:cNvSpPr>
          <p:nvPr>
            <p:ph type="body" sz="quarter" idx="11"/>
          </p:nvPr>
        </p:nvSpPr>
        <p:spPr>
          <a:xfrm>
            <a:off x="975600" y="5511600"/>
            <a:ext cx="10497600" cy="57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Autofit/>
          </a:bodyPr>
          <a:lstStyle>
            <a:lvl1pPr marL="0" indent="0">
              <a:buNone/>
              <a:defRPr lang="en-CH" sz="1800" b="1" dirty="0">
                <a:solidFill>
                  <a:srgbClr val="00547A"/>
                </a:solidFill>
                <a:latin typeface="+mj-lt"/>
                <a:ea typeface="ＭＳ Ｐゴシック" pitchFamily="34" charset="-128"/>
                <a:cs typeface="Arial" charset="0"/>
              </a:defRPr>
            </a:lvl1pPr>
          </a:lstStyle>
          <a:p>
            <a:pPr marL="0" lvl="0" eaLnBrk="0" hangingPunct="0">
              <a:spcBef>
                <a:spcPct val="0"/>
              </a:spcBef>
              <a:buFont typeface="Arial" charset="0"/>
            </a:pPr>
            <a:r>
              <a:rPr lang="nl-NL" noProof="0"/>
              <a:t>Klikken om de tekststijl van het model te bewerken</a:t>
            </a:r>
          </a:p>
        </p:txBody>
      </p:sp>
      <p:pic>
        <p:nvPicPr>
          <p:cNvPr id="3" name="Afbeelding 2">
            <a:extLst>
              <a:ext uri="{FF2B5EF4-FFF2-40B4-BE49-F238E27FC236}">
                <a16:creationId xmlns:a16="http://schemas.microsoft.com/office/drawing/2014/main" id="{40E593B0-43E1-6949-29F6-BA66C50AA90A}"/>
              </a:ext>
            </a:extLst>
          </p:cNvPr>
          <p:cNvPicPr>
            <a:picLocks noChangeAspect="1"/>
          </p:cNvPicPr>
          <p:nvPr userDrawn="1"/>
        </p:nvPicPr>
        <p:blipFill>
          <a:blip r:embed="rId2"/>
          <a:stretch>
            <a:fillRect/>
          </a:stretch>
        </p:blipFill>
        <p:spPr>
          <a:xfrm>
            <a:off x="571305" y="6014261"/>
            <a:ext cx="1139689" cy="867836"/>
          </a:xfrm>
          <a:prstGeom prst="rect">
            <a:avLst/>
          </a:prstGeom>
        </p:spPr>
      </p:pic>
    </p:spTree>
    <p:extLst>
      <p:ext uri="{BB962C8B-B14F-4D97-AF65-F5344CB8AC3E}">
        <p14:creationId xmlns:p14="http://schemas.microsoft.com/office/powerpoint/2010/main" val="79304622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ontent 2 titel lines">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0DDEC8D-CD50-47EE-84C1-D02BE03DBCD0}"/>
              </a:ext>
            </a:extLst>
          </p:cNvPr>
          <p:cNvSpPr>
            <a:spLocks noGrp="1"/>
          </p:cNvSpPr>
          <p:nvPr>
            <p:ph type="title"/>
          </p:nvPr>
        </p:nvSpPr>
        <p:spPr>
          <a:xfrm>
            <a:off x="720000" y="360000"/>
            <a:ext cx="10744006" cy="9432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defRPr lang="en-US" sz="2800" noProof="0" dirty="0">
                <a:latin typeface="+mj-lt"/>
              </a:defRPr>
            </a:lvl1pPr>
          </a:lstStyle>
          <a:p>
            <a:pPr lvl="0"/>
            <a:r>
              <a:rPr lang="nl-NL" noProof="0"/>
              <a:t>Klik om stijl te bewerken</a:t>
            </a:r>
          </a:p>
        </p:txBody>
      </p:sp>
      <p:sp>
        <p:nvSpPr>
          <p:cNvPr id="7" name="Inhaltsplatzhalter 6">
            <a:extLst>
              <a:ext uri="{FF2B5EF4-FFF2-40B4-BE49-F238E27FC236}">
                <a16:creationId xmlns:a16="http://schemas.microsoft.com/office/drawing/2014/main" id="{A29427C2-44A2-4C28-9B69-FBFB83282623}"/>
              </a:ext>
            </a:extLst>
          </p:cNvPr>
          <p:cNvSpPr>
            <a:spLocks noGrp="1"/>
          </p:cNvSpPr>
          <p:nvPr>
            <p:ph sz="quarter" idx="10"/>
          </p:nvPr>
        </p:nvSpPr>
        <p:spPr>
          <a:xfrm>
            <a:off x="720000" y="1887603"/>
            <a:ext cx="10744007" cy="3614800"/>
          </a:xfrm>
          <a:prstGeom prst="rect">
            <a:avLst/>
          </a:prstGeom>
        </p:spPr>
        <p:txBody>
          <a:bodyPr lIns="0" tIns="0" rIns="0" bIns="0"/>
          <a:lstStyle>
            <a:lvl1pPr>
              <a:defRPr sz="2000">
                <a:solidFill>
                  <a:srgbClr val="00547A"/>
                </a:solidFill>
                <a:latin typeface="+mn-lt"/>
                <a:cs typeface="Arial" panose="020B0604020202020204" pitchFamily="34" charset="0"/>
              </a:defRPr>
            </a:lvl1pPr>
            <a:lvl2pPr>
              <a:defRPr sz="1600">
                <a:solidFill>
                  <a:srgbClr val="00547A"/>
                </a:solidFill>
                <a:latin typeface="+mn-lt"/>
                <a:cs typeface="Arial" panose="020B0604020202020204" pitchFamily="34" charset="0"/>
              </a:defRPr>
            </a:lvl2pPr>
            <a:lvl3pPr>
              <a:defRPr sz="1600">
                <a:solidFill>
                  <a:srgbClr val="00547A"/>
                </a:solidFill>
                <a:latin typeface="+mn-lt"/>
                <a:cs typeface="Arial" panose="020B0604020202020204" pitchFamily="34" charset="0"/>
              </a:defRPr>
            </a:lvl3pPr>
            <a:lvl4pPr>
              <a:defRPr sz="1400">
                <a:solidFill>
                  <a:srgbClr val="00547A"/>
                </a:solidFill>
                <a:latin typeface="+mn-lt"/>
                <a:cs typeface="Arial" panose="020B0604020202020204" pitchFamily="34" charset="0"/>
              </a:defRPr>
            </a:lvl4pPr>
            <a:lvl5pPr>
              <a:defRPr sz="1400">
                <a:solidFill>
                  <a:srgbClr val="00547A"/>
                </a:solidFill>
                <a:latin typeface="+mn-lt"/>
                <a:cs typeface="Arial" panose="020B0604020202020204" pitchFamily="34" charset="0"/>
              </a:defRPr>
            </a:lvl5pPr>
          </a:lstStyle>
          <a:p>
            <a:pPr lvl="0"/>
            <a:r>
              <a:rPr lang="nl-NL" noProof="0"/>
              <a:t>Klikken om de tekststijl van het model te bewerken</a:t>
            </a:r>
          </a:p>
          <a:p>
            <a:pPr lvl="1"/>
            <a:r>
              <a:rPr lang="nl-NL" noProof="0"/>
              <a:t>Tweede niveau</a:t>
            </a:r>
          </a:p>
          <a:p>
            <a:pPr lvl="2"/>
            <a:r>
              <a:rPr lang="nl-NL" noProof="0"/>
              <a:t>Derde niveau</a:t>
            </a:r>
          </a:p>
          <a:p>
            <a:pPr lvl="3"/>
            <a:r>
              <a:rPr lang="nl-NL" noProof="0"/>
              <a:t>Vierde niveau</a:t>
            </a:r>
          </a:p>
          <a:p>
            <a:pPr lvl="4"/>
            <a:r>
              <a:rPr lang="nl-NL" noProof="0"/>
              <a:t>Vijfde niveau</a:t>
            </a:r>
          </a:p>
        </p:txBody>
      </p:sp>
      <p:sp>
        <p:nvSpPr>
          <p:cNvPr id="10" name="Foliennummernplatzhalter 5">
            <a:extLst>
              <a:ext uri="{FF2B5EF4-FFF2-40B4-BE49-F238E27FC236}">
                <a16:creationId xmlns:a16="http://schemas.microsoft.com/office/drawing/2014/main" id="{047823D8-D4D1-489D-832D-445E02777C73}"/>
              </a:ext>
            </a:extLst>
          </p:cNvPr>
          <p:cNvSpPr txBox="1">
            <a:spLocks/>
          </p:cNvSpPr>
          <p:nvPr userDrawn="1"/>
        </p:nvSpPr>
        <p:spPr>
          <a:xfrm>
            <a:off x="11064831" y="6452472"/>
            <a:ext cx="399176" cy="192371"/>
          </a:xfrm>
          <a:prstGeom prst="rect">
            <a:avLst/>
          </a:prstGeom>
        </p:spPr>
        <p:txBody>
          <a:bodyPr vert="horz" lIns="0" tIns="0" rIns="0" bIns="0" rtlCol="0" anchor="t"/>
          <a:lstStyle>
            <a:defPPr>
              <a:defRPr lang="de-DE"/>
            </a:defPPr>
            <a:lvl1pPr marL="0" algn="r" defTabSz="914400" rtl="0" eaLnBrk="1" latinLnBrk="0" hangingPunct="1">
              <a:defRPr sz="900" kern="1200">
                <a:solidFill>
                  <a:srgbClr val="00B4E0"/>
                </a:solidFill>
                <a:latin typeface="+mn-lt"/>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142A1F4B-8692-4A27-9271-E187D981F0C9}" type="slidenum">
              <a:rPr lang="de-CH" b="1" noProof="0" smtClean="0"/>
              <a:pPr algn="r"/>
              <a:t>‹#›</a:t>
            </a:fld>
            <a:endParaRPr lang="de-CH" b="1" noProof="0"/>
          </a:p>
        </p:txBody>
      </p:sp>
      <p:sp>
        <p:nvSpPr>
          <p:cNvPr id="9" name="Pfeil nach rechts 3">
            <a:extLst>
              <a:ext uri="{FF2B5EF4-FFF2-40B4-BE49-F238E27FC236}">
                <a16:creationId xmlns:a16="http://schemas.microsoft.com/office/drawing/2014/main" id="{1F031DFF-580F-43FA-A0B5-E7055F738AA3}"/>
              </a:ext>
            </a:extLst>
          </p:cNvPr>
          <p:cNvSpPr/>
          <p:nvPr userDrawn="1"/>
        </p:nvSpPr>
        <p:spPr>
          <a:xfrm>
            <a:off x="720000" y="5739818"/>
            <a:ext cx="158129" cy="151333"/>
          </a:xfrm>
          <a:prstGeom prst="rightArrow">
            <a:avLst/>
          </a:prstGeom>
          <a:solidFill>
            <a:srgbClr val="0054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rgbClr val="00547A"/>
              </a:solidFill>
            </a:endParaRPr>
          </a:p>
        </p:txBody>
      </p:sp>
      <p:sp>
        <p:nvSpPr>
          <p:cNvPr id="11" name="Text Placeholder 8">
            <a:extLst>
              <a:ext uri="{FF2B5EF4-FFF2-40B4-BE49-F238E27FC236}">
                <a16:creationId xmlns:a16="http://schemas.microsoft.com/office/drawing/2014/main" id="{1829EBD5-E628-4CFD-8768-1CEF546B8B48}"/>
              </a:ext>
            </a:extLst>
          </p:cNvPr>
          <p:cNvSpPr>
            <a:spLocks noGrp="1"/>
          </p:cNvSpPr>
          <p:nvPr>
            <p:ph type="body" sz="quarter" idx="11"/>
          </p:nvPr>
        </p:nvSpPr>
        <p:spPr>
          <a:xfrm>
            <a:off x="975600" y="5511600"/>
            <a:ext cx="10497600" cy="57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Autofit/>
          </a:bodyPr>
          <a:lstStyle>
            <a:lvl1pPr marL="0" indent="0">
              <a:buNone/>
              <a:defRPr lang="en-CH" sz="1800" b="1" dirty="0">
                <a:solidFill>
                  <a:srgbClr val="00547A"/>
                </a:solidFill>
                <a:latin typeface="+mj-lt"/>
                <a:ea typeface="ＭＳ Ｐゴシック" pitchFamily="34" charset="-128"/>
                <a:cs typeface="Arial" charset="0"/>
              </a:defRPr>
            </a:lvl1pPr>
          </a:lstStyle>
          <a:p>
            <a:pPr marL="0" lvl="0" eaLnBrk="0" hangingPunct="0">
              <a:spcBef>
                <a:spcPct val="0"/>
              </a:spcBef>
              <a:buFont typeface="Arial" charset="0"/>
            </a:pPr>
            <a:r>
              <a:rPr lang="nl-NL" noProof="0"/>
              <a:t>Klikken om de tekststijl van het model te bewerken</a:t>
            </a:r>
          </a:p>
        </p:txBody>
      </p:sp>
      <p:pic>
        <p:nvPicPr>
          <p:cNvPr id="3" name="Afbeelding 2">
            <a:extLst>
              <a:ext uri="{FF2B5EF4-FFF2-40B4-BE49-F238E27FC236}">
                <a16:creationId xmlns:a16="http://schemas.microsoft.com/office/drawing/2014/main" id="{0D070AFB-55DF-C11F-1621-ED4AE515C264}"/>
              </a:ext>
            </a:extLst>
          </p:cNvPr>
          <p:cNvPicPr>
            <a:picLocks noChangeAspect="1"/>
          </p:cNvPicPr>
          <p:nvPr userDrawn="1"/>
        </p:nvPicPr>
        <p:blipFill>
          <a:blip r:embed="rId2"/>
          <a:stretch>
            <a:fillRect/>
          </a:stretch>
        </p:blipFill>
        <p:spPr>
          <a:xfrm>
            <a:off x="571305" y="6014261"/>
            <a:ext cx="1139689" cy="867836"/>
          </a:xfrm>
          <a:prstGeom prst="rect">
            <a:avLst/>
          </a:prstGeom>
        </p:spPr>
      </p:pic>
    </p:spTree>
    <p:extLst>
      <p:ext uri="{BB962C8B-B14F-4D97-AF65-F5344CB8AC3E}">
        <p14:creationId xmlns:p14="http://schemas.microsoft.com/office/powerpoint/2010/main" val="123795015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hapter divider 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0DDEC8D-CD50-47EE-84C1-D02BE03DBCD0}"/>
              </a:ext>
            </a:extLst>
          </p:cNvPr>
          <p:cNvSpPr>
            <a:spLocks noGrp="1"/>
          </p:cNvSpPr>
          <p:nvPr>
            <p:ph type="title"/>
          </p:nvPr>
        </p:nvSpPr>
        <p:spPr>
          <a:xfrm>
            <a:off x="720000" y="360000"/>
            <a:ext cx="8407222" cy="1208739"/>
          </a:xfrm>
        </p:spPr>
        <p:txBody>
          <a:bodyPr/>
          <a:lstStyle>
            <a:lvl1pPr>
              <a:defRPr sz="3600" b="0">
                <a:latin typeface="+mj-lt"/>
              </a:defRPr>
            </a:lvl1pPr>
          </a:lstStyle>
          <a:p>
            <a:r>
              <a:rPr lang="nl-NL" noProof="0"/>
              <a:t>Klik om stijl te bewerken</a:t>
            </a:r>
          </a:p>
        </p:txBody>
      </p:sp>
      <p:pic>
        <p:nvPicPr>
          <p:cNvPr id="5" name="Grafik 5">
            <a:extLst>
              <a:ext uri="{FF2B5EF4-FFF2-40B4-BE49-F238E27FC236}">
                <a16:creationId xmlns:a16="http://schemas.microsoft.com/office/drawing/2014/main" id="{66884248-984B-473A-AF07-170D52DE478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620000"/>
            <a:ext cx="12191999" cy="2700000"/>
          </a:xfrm>
          <a:prstGeom prst="rect">
            <a:avLst/>
          </a:prstGeom>
        </p:spPr>
      </p:pic>
      <p:sp>
        <p:nvSpPr>
          <p:cNvPr id="7" name="Foliennummernplatzhalter 5">
            <a:extLst>
              <a:ext uri="{FF2B5EF4-FFF2-40B4-BE49-F238E27FC236}">
                <a16:creationId xmlns:a16="http://schemas.microsoft.com/office/drawing/2014/main" id="{68D96824-8F8E-4C6E-A5CB-CB254BE4B177}"/>
              </a:ext>
            </a:extLst>
          </p:cNvPr>
          <p:cNvSpPr txBox="1">
            <a:spLocks/>
          </p:cNvSpPr>
          <p:nvPr userDrawn="1"/>
        </p:nvSpPr>
        <p:spPr>
          <a:xfrm>
            <a:off x="11064831" y="6452472"/>
            <a:ext cx="399176" cy="192371"/>
          </a:xfrm>
          <a:prstGeom prst="rect">
            <a:avLst/>
          </a:prstGeom>
        </p:spPr>
        <p:txBody>
          <a:bodyPr vert="horz" lIns="0" tIns="0" rIns="0" bIns="0" rtlCol="0" anchor="t"/>
          <a:lstStyle>
            <a:defPPr>
              <a:defRPr lang="de-DE"/>
            </a:defPPr>
            <a:lvl1pPr marL="0" algn="r" defTabSz="914400" rtl="0" eaLnBrk="1" latinLnBrk="0" hangingPunct="1">
              <a:defRPr sz="900" kern="1200">
                <a:solidFill>
                  <a:srgbClr val="00B4E0"/>
                </a:solidFill>
                <a:latin typeface="+mn-lt"/>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142A1F4B-8692-4A27-9271-E187D981F0C9}" type="slidenum">
              <a:rPr lang="de-CH" b="1" noProof="0" smtClean="0"/>
              <a:pPr algn="r"/>
              <a:t>‹#›</a:t>
            </a:fld>
            <a:endParaRPr lang="de-CH" b="1" noProof="0"/>
          </a:p>
        </p:txBody>
      </p:sp>
    </p:spTree>
    <p:extLst>
      <p:ext uri="{BB962C8B-B14F-4D97-AF65-F5344CB8AC3E}">
        <p14:creationId xmlns:p14="http://schemas.microsoft.com/office/powerpoint/2010/main" val="81940708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hapter divider 2">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0DDEC8D-CD50-47EE-84C1-D02BE03DBCD0}"/>
              </a:ext>
            </a:extLst>
          </p:cNvPr>
          <p:cNvSpPr>
            <a:spLocks noGrp="1"/>
          </p:cNvSpPr>
          <p:nvPr>
            <p:ph type="title"/>
          </p:nvPr>
        </p:nvSpPr>
        <p:spPr>
          <a:xfrm>
            <a:off x="720000" y="360000"/>
            <a:ext cx="8407222" cy="1208739"/>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defRPr lang="en-US" sz="3600" b="0" noProof="0" dirty="0">
                <a:latin typeface="+mj-lt"/>
              </a:defRPr>
            </a:lvl1pPr>
          </a:lstStyle>
          <a:p>
            <a:pPr lvl="0"/>
            <a:r>
              <a:rPr lang="nl-NL" noProof="0"/>
              <a:t>Klik om stijl te bewerken</a:t>
            </a:r>
          </a:p>
        </p:txBody>
      </p:sp>
      <p:pic>
        <p:nvPicPr>
          <p:cNvPr id="5" name="Grafik 6">
            <a:extLst>
              <a:ext uri="{FF2B5EF4-FFF2-40B4-BE49-F238E27FC236}">
                <a16:creationId xmlns:a16="http://schemas.microsoft.com/office/drawing/2014/main" id="{D9A9778A-2736-4F16-80F8-CA7FC17564B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620000"/>
            <a:ext cx="12192000" cy="2700000"/>
          </a:xfrm>
          <a:prstGeom prst="rect">
            <a:avLst/>
          </a:prstGeom>
        </p:spPr>
      </p:pic>
      <p:sp>
        <p:nvSpPr>
          <p:cNvPr id="7" name="Foliennummernplatzhalter 5">
            <a:extLst>
              <a:ext uri="{FF2B5EF4-FFF2-40B4-BE49-F238E27FC236}">
                <a16:creationId xmlns:a16="http://schemas.microsoft.com/office/drawing/2014/main" id="{ED2F604B-2A16-48F7-B86E-DA94B403A4EB}"/>
              </a:ext>
            </a:extLst>
          </p:cNvPr>
          <p:cNvSpPr txBox="1">
            <a:spLocks/>
          </p:cNvSpPr>
          <p:nvPr userDrawn="1"/>
        </p:nvSpPr>
        <p:spPr>
          <a:xfrm>
            <a:off x="11064831" y="6452472"/>
            <a:ext cx="399176" cy="192371"/>
          </a:xfrm>
          <a:prstGeom prst="rect">
            <a:avLst/>
          </a:prstGeom>
        </p:spPr>
        <p:txBody>
          <a:bodyPr vert="horz" lIns="0" tIns="0" rIns="0" bIns="0" rtlCol="0" anchor="t"/>
          <a:lstStyle>
            <a:defPPr>
              <a:defRPr lang="de-DE"/>
            </a:defPPr>
            <a:lvl1pPr marL="0" algn="r" defTabSz="914400" rtl="0" eaLnBrk="1" latinLnBrk="0" hangingPunct="1">
              <a:defRPr sz="900" kern="1200">
                <a:solidFill>
                  <a:srgbClr val="00B4E0"/>
                </a:solidFill>
                <a:latin typeface="+mn-lt"/>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142A1F4B-8692-4A27-9271-E187D981F0C9}" type="slidenum">
              <a:rPr lang="de-CH" b="1" noProof="0" smtClean="0"/>
              <a:pPr algn="r"/>
              <a:t>‹#›</a:t>
            </a:fld>
            <a:endParaRPr lang="de-CH" b="1" noProof="0"/>
          </a:p>
        </p:txBody>
      </p:sp>
    </p:spTree>
    <p:extLst>
      <p:ext uri="{BB962C8B-B14F-4D97-AF65-F5344CB8AC3E}">
        <p14:creationId xmlns:p14="http://schemas.microsoft.com/office/powerpoint/2010/main" val="128786340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hapter divider 3">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0DDEC8D-CD50-47EE-84C1-D02BE03DBCD0}"/>
              </a:ext>
            </a:extLst>
          </p:cNvPr>
          <p:cNvSpPr>
            <a:spLocks noGrp="1"/>
          </p:cNvSpPr>
          <p:nvPr>
            <p:ph type="title"/>
          </p:nvPr>
        </p:nvSpPr>
        <p:spPr>
          <a:xfrm>
            <a:off x="720000" y="360000"/>
            <a:ext cx="8407222" cy="1208739"/>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defRPr lang="en-US" sz="3600" b="0" noProof="0" dirty="0">
                <a:latin typeface="+mj-lt"/>
              </a:defRPr>
            </a:lvl1pPr>
          </a:lstStyle>
          <a:p>
            <a:pPr lvl="0"/>
            <a:r>
              <a:rPr lang="nl-NL" noProof="0"/>
              <a:t>Klik om stijl te bewerken</a:t>
            </a:r>
          </a:p>
        </p:txBody>
      </p:sp>
      <p:pic>
        <p:nvPicPr>
          <p:cNvPr id="5" name="Grafik 5">
            <a:extLst>
              <a:ext uri="{FF2B5EF4-FFF2-40B4-BE49-F238E27FC236}">
                <a16:creationId xmlns:a16="http://schemas.microsoft.com/office/drawing/2014/main" id="{205578D5-E2AC-46A3-9488-1F2C32B3900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5" y="1620001"/>
            <a:ext cx="12190475" cy="2700000"/>
          </a:xfrm>
          <a:prstGeom prst="rect">
            <a:avLst/>
          </a:prstGeom>
        </p:spPr>
      </p:pic>
      <p:sp>
        <p:nvSpPr>
          <p:cNvPr id="7" name="Foliennummernplatzhalter 5">
            <a:extLst>
              <a:ext uri="{FF2B5EF4-FFF2-40B4-BE49-F238E27FC236}">
                <a16:creationId xmlns:a16="http://schemas.microsoft.com/office/drawing/2014/main" id="{A4399007-7D2A-4F2C-BB83-AFFBAC06E360}"/>
              </a:ext>
            </a:extLst>
          </p:cNvPr>
          <p:cNvSpPr txBox="1">
            <a:spLocks/>
          </p:cNvSpPr>
          <p:nvPr userDrawn="1"/>
        </p:nvSpPr>
        <p:spPr>
          <a:xfrm>
            <a:off x="11064831" y="6452472"/>
            <a:ext cx="399176" cy="192371"/>
          </a:xfrm>
          <a:prstGeom prst="rect">
            <a:avLst/>
          </a:prstGeom>
        </p:spPr>
        <p:txBody>
          <a:bodyPr vert="horz" lIns="0" tIns="0" rIns="0" bIns="0" rtlCol="0" anchor="t"/>
          <a:lstStyle>
            <a:defPPr>
              <a:defRPr lang="de-DE"/>
            </a:defPPr>
            <a:lvl1pPr marL="0" algn="r" defTabSz="914400" rtl="0" eaLnBrk="1" latinLnBrk="0" hangingPunct="1">
              <a:defRPr sz="900" kern="1200">
                <a:solidFill>
                  <a:srgbClr val="00B4E0"/>
                </a:solidFill>
                <a:latin typeface="+mn-lt"/>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142A1F4B-8692-4A27-9271-E187D981F0C9}" type="slidenum">
              <a:rPr lang="de-CH" b="1" noProof="0" smtClean="0"/>
              <a:pPr algn="r"/>
              <a:t>‹#›</a:t>
            </a:fld>
            <a:endParaRPr lang="de-CH" b="1" noProof="0"/>
          </a:p>
        </p:txBody>
      </p:sp>
    </p:spTree>
    <p:extLst>
      <p:ext uri="{BB962C8B-B14F-4D97-AF65-F5344CB8AC3E}">
        <p14:creationId xmlns:p14="http://schemas.microsoft.com/office/powerpoint/2010/main" val="283417561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hapter divider 4">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0DDEC8D-CD50-47EE-84C1-D02BE03DBCD0}"/>
              </a:ext>
            </a:extLst>
          </p:cNvPr>
          <p:cNvSpPr>
            <a:spLocks noGrp="1"/>
          </p:cNvSpPr>
          <p:nvPr>
            <p:ph type="title"/>
          </p:nvPr>
        </p:nvSpPr>
        <p:spPr>
          <a:xfrm>
            <a:off x="720000" y="360000"/>
            <a:ext cx="8407222" cy="1208739"/>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defRPr lang="en-US" sz="3600" b="0" noProof="0" dirty="0">
                <a:latin typeface="+mj-lt"/>
              </a:defRPr>
            </a:lvl1pPr>
          </a:lstStyle>
          <a:p>
            <a:pPr lvl="0"/>
            <a:r>
              <a:rPr lang="nl-NL" noProof="0"/>
              <a:t>Klik om stijl te bewerken</a:t>
            </a:r>
          </a:p>
        </p:txBody>
      </p:sp>
      <p:pic>
        <p:nvPicPr>
          <p:cNvPr id="6" name="Grafik 9">
            <a:extLst>
              <a:ext uri="{FF2B5EF4-FFF2-40B4-BE49-F238E27FC236}">
                <a16:creationId xmlns:a16="http://schemas.microsoft.com/office/drawing/2014/main" id="{134AAD68-2EF3-4F9C-9E99-2F5F201684D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620001"/>
            <a:ext cx="12190475" cy="2700000"/>
          </a:xfrm>
          <a:prstGeom prst="rect">
            <a:avLst/>
          </a:prstGeom>
        </p:spPr>
      </p:pic>
      <p:sp>
        <p:nvSpPr>
          <p:cNvPr id="7" name="Foliennummernplatzhalter 5">
            <a:extLst>
              <a:ext uri="{FF2B5EF4-FFF2-40B4-BE49-F238E27FC236}">
                <a16:creationId xmlns:a16="http://schemas.microsoft.com/office/drawing/2014/main" id="{F9E2D892-B6A3-48F9-9AE3-7EE62BF4DC4E}"/>
              </a:ext>
            </a:extLst>
          </p:cNvPr>
          <p:cNvSpPr txBox="1">
            <a:spLocks/>
          </p:cNvSpPr>
          <p:nvPr userDrawn="1"/>
        </p:nvSpPr>
        <p:spPr>
          <a:xfrm>
            <a:off x="11064831" y="6452472"/>
            <a:ext cx="399176" cy="192371"/>
          </a:xfrm>
          <a:prstGeom prst="rect">
            <a:avLst/>
          </a:prstGeom>
        </p:spPr>
        <p:txBody>
          <a:bodyPr vert="horz" lIns="0" tIns="0" rIns="0" bIns="0" rtlCol="0" anchor="t"/>
          <a:lstStyle>
            <a:defPPr>
              <a:defRPr lang="de-DE"/>
            </a:defPPr>
            <a:lvl1pPr marL="0" algn="r" defTabSz="914400" rtl="0" eaLnBrk="1" latinLnBrk="0" hangingPunct="1">
              <a:defRPr sz="900" kern="1200">
                <a:solidFill>
                  <a:srgbClr val="00B4E0"/>
                </a:solidFill>
                <a:latin typeface="+mn-lt"/>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142A1F4B-8692-4A27-9271-E187D981F0C9}" type="slidenum">
              <a:rPr lang="de-CH" b="1" noProof="0" smtClean="0"/>
              <a:pPr algn="r"/>
              <a:t>‹#›</a:t>
            </a:fld>
            <a:endParaRPr lang="de-CH" b="1" noProof="0"/>
          </a:p>
        </p:txBody>
      </p:sp>
    </p:spTree>
    <p:extLst>
      <p:ext uri="{BB962C8B-B14F-4D97-AF65-F5344CB8AC3E}">
        <p14:creationId xmlns:p14="http://schemas.microsoft.com/office/powerpoint/2010/main" val="292522940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Titelplatzhalter 1">
            <a:extLst>
              <a:ext uri="{FF2B5EF4-FFF2-40B4-BE49-F238E27FC236}">
                <a16:creationId xmlns:a16="http://schemas.microsoft.com/office/drawing/2014/main" id="{2137859D-7C02-4844-8AC8-810945CECEA5}"/>
              </a:ext>
            </a:extLst>
          </p:cNvPr>
          <p:cNvSpPr>
            <a:spLocks noGrp="1"/>
          </p:cNvSpPr>
          <p:nvPr>
            <p:ph type="title"/>
          </p:nvPr>
        </p:nvSpPr>
        <p:spPr bwMode="auto">
          <a:xfrm>
            <a:off x="720000" y="719055"/>
            <a:ext cx="7119937" cy="47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de-CH" altLang="de-DE"/>
              <a:t>Edit Master Layout</a:t>
            </a:r>
            <a:endParaRPr lang="de-DE" altLang="de-DE"/>
          </a:p>
        </p:txBody>
      </p:sp>
      <p:sp>
        <p:nvSpPr>
          <p:cNvPr id="4" name="Foliennummernplatzhalter 3">
            <a:extLst>
              <a:ext uri="{FF2B5EF4-FFF2-40B4-BE49-F238E27FC236}">
                <a16:creationId xmlns:a16="http://schemas.microsoft.com/office/drawing/2014/main" id="{1995DF45-52F1-4350-A409-013626526558}"/>
              </a:ext>
            </a:extLst>
          </p:cNvPr>
          <p:cNvSpPr>
            <a:spLocks noGrp="1"/>
          </p:cNvSpPr>
          <p:nvPr>
            <p:ph type="sldNum" sz="quarter" idx="4"/>
          </p:nvPr>
        </p:nvSpPr>
        <p:spPr>
          <a:xfrm>
            <a:off x="720000" y="6411600"/>
            <a:ext cx="399176" cy="192371"/>
          </a:xfrm>
          <a:prstGeom prst="rect">
            <a:avLst/>
          </a:prstGeom>
        </p:spPr>
        <p:txBody>
          <a:bodyPr vert="horz" lIns="0" tIns="0" rIns="0" bIns="0" rtlCol="0" anchor="t"/>
          <a:lstStyle>
            <a:lvl1pPr algn="l">
              <a:defRPr sz="900">
                <a:solidFill>
                  <a:srgbClr val="00B4E0"/>
                </a:solidFill>
                <a:latin typeface="Arial" panose="020B0604020202020204" pitchFamily="34" charset="0"/>
                <a:cs typeface="Arial" panose="020B0604020202020204" pitchFamily="34" charset="0"/>
              </a:defRPr>
            </a:lvl1pPr>
          </a:lstStyle>
          <a:p>
            <a:fld id="{142A1F4B-8692-4A27-9271-E187D981F0C9}" type="slidenum">
              <a:rPr lang="de-CH" smtClean="0"/>
              <a:pPr/>
              <a:t>‹#›</a:t>
            </a:fld>
            <a:endParaRPr lang="de-CH"/>
          </a:p>
        </p:txBody>
      </p:sp>
    </p:spTree>
    <p:extLst>
      <p:ext uri="{BB962C8B-B14F-4D97-AF65-F5344CB8AC3E}">
        <p14:creationId xmlns:p14="http://schemas.microsoft.com/office/powerpoint/2010/main" val="286786788"/>
      </p:ext>
    </p:extLst>
  </p:cSld>
  <p:clrMap bg1="lt1" tx1="dk1" bg2="lt2" tx2="dk2" accent1="accent1" accent2="accent2" accent3="accent3" accent4="accent4" accent5="accent5" accent6="accent6" hlink="hlink" folHlink="folHlink"/>
  <p:sldLayoutIdLst>
    <p:sldLayoutId id="2147483674" r:id="rId1"/>
    <p:sldLayoutId id="2147483688" r:id="rId2"/>
    <p:sldLayoutId id="2147483687" r:id="rId3"/>
    <p:sldLayoutId id="2147483693" r:id="rId4"/>
    <p:sldLayoutId id="2147483694" r:id="rId5"/>
    <p:sldLayoutId id="2147483680" r:id="rId6"/>
    <p:sldLayoutId id="2147483682" r:id="rId7"/>
    <p:sldLayoutId id="2147483681" r:id="rId8"/>
    <p:sldLayoutId id="2147483690" r:id="rId9"/>
    <p:sldLayoutId id="2147483691" r:id="rId10"/>
    <p:sldLayoutId id="2147483692" r:id="rId11"/>
    <p:sldLayoutId id="2147483683" r:id="rId12"/>
    <p:sldLayoutId id="2147483684" r:id="rId13"/>
    <p:sldLayoutId id="2147483696" r:id="rId14"/>
  </p:sldLayoutIdLst>
  <p:hf hdr="0" ftr="0" dt="0"/>
  <p:txStyles>
    <p:titleStyle>
      <a:lvl1pPr algn="l" defTabSz="914400" rtl="0" eaLnBrk="1" latinLnBrk="0" hangingPunct="1">
        <a:lnSpc>
          <a:spcPct val="90000"/>
        </a:lnSpc>
        <a:spcBef>
          <a:spcPct val="0"/>
        </a:spcBef>
        <a:buNone/>
        <a:defRPr sz="3400" b="1" kern="1200">
          <a:solidFill>
            <a:srgbClr val="00547A"/>
          </a:solidFill>
          <a:latin typeface="+mn-lt"/>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65D3C045-9B75-4950-BD02-BDEE18F2B938}"/>
              </a:ext>
            </a:extLst>
          </p:cNvPr>
          <p:cNvSpPr>
            <a:spLocks noGrp="1"/>
          </p:cNvSpPr>
          <p:nvPr>
            <p:ph type="body" sz="quarter" idx="10"/>
          </p:nvPr>
        </p:nvSpPr>
        <p:spPr>
          <a:xfrm>
            <a:off x="720000" y="5580000"/>
            <a:ext cx="3492500" cy="829687"/>
          </a:xfrm>
        </p:spPr>
        <p:txBody>
          <a:bodyPr lIns="0" tIns="0" rIns="0" bIns="0" anchor="t"/>
          <a:lstStyle/>
          <a:p>
            <a:r>
              <a:rPr lang="nl-NL" b="0">
                <a:latin typeface="+mj-lt"/>
                <a:cs typeface="Arial"/>
              </a:rPr>
              <a:t>Hoofddorp, 26-03-2026</a:t>
            </a:r>
            <a:br>
              <a:rPr lang="nl-NL" b="0">
                <a:latin typeface="+mj-lt"/>
                <a:cs typeface="Arial"/>
              </a:rPr>
            </a:br>
            <a:br>
              <a:rPr lang="nl-NL" b="0">
                <a:latin typeface="+mj-lt"/>
                <a:cs typeface="Arial"/>
              </a:rPr>
            </a:br>
            <a:endParaRPr lang="nl-NL" b="0">
              <a:latin typeface="+mj-lt"/>
              <a:cs typeface="Arial"/>
            </a:endParaRPr>
          </a:p>
        </p:txBody>
      </p:sp>
      <p:sp>
        <p:nvSpPr>
          <p:cNvPr id="9" name="Textplatzhalter 2">
            <a:extLst>
              <a:ext uri="{FF2B5EF4-FFF2-40B4-BE49-F238E27FC236}">
                <a16:creationId xmlns:a16="http://schemas.microsoft.com/office/drawing/2014/main" id="{E536D33F-2865-C35D-A739-E25173CF5227}"/>
              </a:ext>
            </a:extLst>
          </p:cNvPr>
          <p:cNvSpPr txBox="1">
            <a:spLocks/>
          </p:cNvSpPr>
          <p:nvPr/>
        </p:nvSpPr>
        <p:spPr>
          <a:xfrm rot="10800000" flipV="1">
            <a:off x="720000" y="606583"/>
            <a:ext cx="6061800" cy="1068308"/>
          </a:xfrm>
          <a:prstGeom prst="rect">
            <a:avLst/>
          </a:prstGeom>
        </p:spPr>
        <p:txBody>
          <a:bodyPr lIns="0" tIns="0" rIns="0" bIns="0" anchor="t"/>
          <a:lstStyle>
            <a:lvl1pPr marL="0" indent="0" algn="l" defTabSz="914400" rtl="0" eaLnBrk="1" latinLnBrk="0" hangingPunct="1">
              <a:lnSpc>
                <a:spcPts val="2100"/>
              </a:lnSpc>
              <a:spcBef>
                <a:spcPts val="0"/>
              </a:spcBef>
              <a:buFont typeface="Arial" panose="020B0604020202020204" pitchFamily="34" charset="0"/>
              <a:buNone/>
              <a:defRPr sz="1600" b="1" kern="1200">
                <a:solidFill>
                  <a:schemeClr val="bg1"/>
                </a:solidFill>
                <a:latin typeface="+mj-lt"/>
                <a:ea typeface="+mn-ea"/>
                <a:cs typeface="Arial" panose="020B0604020202020204" pitchFamily="34" charset="0"/>
              </a:defRPr>
            </a:lvl1pPr>
            <a:lvl2pPr marL="0" indent="0" algn="l" defTabSz="914400" rtl="0" eaLnBrk="1" latinLnBrk="0" hangingPunct="1">
              <a:lnSpc>
                <a:spcPts val="2100"/>
              </a:lnSpc>
              <a:spcBef>
                <a:spcPts val="0"/>
              </a:spcBef>
              <a:buFont typeface="Arial" panose="020B0604020202020204" pitchFamily="34" charset="0"/>
              <a:buNone/>
              <a:defRPr sz="1600" b="1" kern="1200">
                <a:solidFill>
                  <a:schemeClr val="bg1"/>
                </a:solidFill>
                <a:latin typeface="Arial" panose="020B0604020202020204" pitchFamily="34" charset="0"/>
                <a:ea typeface="+mn-ea"/>
                <a:cs typeface="Arial" panose="020B0604020202020204" pitchFamily="34" charset="0"/>
              </a:defRPr>
            </a:lvl2pPr>
            <a:lvl3pPr marL="0" indent="0" algn="l" defTabSz="914400" rtl="0" eaLnBrk="1" latinLnBrk="0" hangingPunct="1">
              <a:lnSpc>
                <a:spcPts val="2100"/>
              </a:lnSpc>
              <a:spcBef>
                <a:spcPts val="0"/>
              </a:spcBef>
              <a:buFont typeface="Arial" panose="020B0604020202020204" pitchFamily="34" charset="0"/>
              <a:buNone/>
              <a:defRPr sz="1600" b="1" kern="1200">
                <a:solidFill>
                  <a:schemeClr val="bg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ts val="2100"/>
              </a:lnSpc>
              <a:spcBef>
                <a:spcPts val="0"/>
              </a:spcBef>
              <a:buFont typeface="Arial" panose="020B0604020202020204" pitchFamily="34" charset="0"/>
              <a:buNone/>
              <a:defRPr sz="1600" b="1" kern="1200">
                <a:solidFill>
                  <a:schemeClr val="bg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ts val="2100"/>
              </a:lnSpc>
              <a:spcBef>
                <a:spcPts val="0"/>
              </a:spcBef>
              <a:buFont typeface="Arial" panose="020B0604020202020204" pitchFamily="34" charset="0"/>
              <a:buNone/>
              <a:defRPr sz="1600" b="1" kern="1200">
                <a:solidFill>
                  <a:schemeClr val="bg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sz="2400" b="0">
                <a:cs typeface="Arial"/>
              </a:rPr>
              <a:t>Outsourched Management</a:t>
            </a:r>
            <a:br>
              <a:rPr lang="nl-NL" sz="2400" b="0">
                <a:cs typeface="Arial"/>
              </a:rPr>
            </a:br>
            <a:br>
              <a:rPr lang="nl-NL" sz="2400" b="0">
                <a:cs typeface="Arial"/>
              </a:rPr>
            </a:br>
            <a:r>
              <a:rPr lang="nl-NL" sz="2400" b="0">
                <a:cs typeface="Arial"/>
              </a:rPr>
              <a:t>2026</a:t>
            </a:r>
            <a:br>
              <a:rPr lang="nl-NL" sz="2400" b="0">
                <a:cs typeface="Arial"/>
              </a:rPr>
            </a:br>
            <a:br>
              <a:rPr lang="nl-NL" sz="2400" b="0">
                <a:cs typeface="Arial"/>
              </a:rPr>
            </a:br>
            <a:br>
              <a:rPr lang="nl-NL" b="0">
                <a:cs typeface="Arial"/>
              </a:rPr>
            </a:br>
            <a:br>
              <a:rPr lang="nl-NL" b="0">
                <a:cs typeface="Arial"/>
              </a:rPr>
            </a:br>
            <a:endParaRPr lang="nl-NL" b="0">
              <a:cs typeface="Arial"/>
            </a:endParaRPr>
          </a:p>
        </p:txBody>
      </p:sp>
    </p:spTree>
    <p:extLst>
      <p:ext uri="{BB962C8B-B14F-4D97-AF65-F5344CB8AC3E}">
        <p14:creationId xmlns:p14="http://schemas.microsoft.com/office/powerpoint/2010/main" val="16802611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C4B79-6A0A-D7CC-03B8-E3C9D131D600}"/>
              </a:ext>
            </a:extLst>
          </p:cNvPr>
          <p:cNvSpPr>
            <a:spLocks noGrp="1"/>
          </p:cNvSpPr>
          <p:nvPr>
            <p:ph type="title"/>
          </p:nvPr>
        </p:nvSpPr>
        <p:spPr/>
        <p:txBody>
          <a:bodyPr/>
          <a:lstStyle/>
          <a:p>
            <a:r>
              <a:rPr lang="en-US" b="0" dirty="0" err="1">
                <a:latin typeface="+mj-lt"/>
              </a:rPr>
              <a:t>Afscheid</a:t>
            </a:r>
            <a:r>
              <a:rPr lang="en-US" b="0" dirty="0">
                <a:latin typeface="+mj-lt"/>
              </a:rPr>
              <a:t> Bob Weenink</a:t>
            </a:r>
            <a:endParaRPr lang="nl-NL" b="0" dirty="0">
              <a:latin typeface="+mj-lt"/>
            </a:endParaRPr>
          </a:p>
        </p:txBody>
      </p:sp>
      <p:sp>
        <p:nvSpPr>
          <p:cNvPr id="4" name="Slide Number Placeholder 3">
            <a:extLst>
              <a:ext uri="{FF2B5EF4-FFF2-40B4-BE49-F238E27FC236}">
                <a16:creationId xmlns:a16="http://schemas.microsoft.com/office/drawing/2014/main" id="{C379B200-F263-2A0E-282A-743D02A9D762}"/>
              </a:ext>
            </a:extLst>
          </p:cNvPr>
          <p:cNvSpPr>
            <a:spLocks noGrp="1"/>
          </p:cNvSpPr>
          <p:nvPr>
            <p:ph type="sldNum" sz="quarter" idx="11"/>
          </p:nvPr>
        </p:nvSpPr>
        <p:spPr/>
        <p:txBody>
          <a:bodyPr/>
          <a:lstStyle/>
          <a:p>
            <a:fld id="{142A1F4B-8692-4A27-9271-E187D981F0C9}" type="slidenum">
              <a:rPr lang="de-CH" smtClean="0"/>
              <a:pPr/>
              <a:t>2</a:t>
            </a:fld>
            <a:endParaRPr lang="de-CH"/>
          </a:p>
        </p:txBody>
      </p:sp>
      <p:pic>
        <p:nvPicPr>
          <p:cNvPr id="10" name="Picture 9">
            <a:extLst>
              <a:ext uri="{FF2B5EF4-FFF2-40B4-BE49-F238E27FC236}">
                <a16:creationId xmlns:a16="http://schemas.microsoft.com/office/drawing/2014/main" id="{FC20484D-9B05-C2CA-2193-2515D5F9DDAD}"/>
              </a:ext>
            </a:extLst>
          </p:cNvPr>
          <p:cNvPicPr>
            <a:picLocks noChangeAspect="1"/>
          </p:cNvPicPr>
          <p:nvPr/>
        </p:nvPicPr>
        <p:blipFill>
          <a:blip r:embed="rId2"/>
          <a:stretch>
            <a:fillRect/>
          </a:stretch>
        </p:blipFill>
        <p:spPr>
          <a:xfrm>
            <a:off x="919588" y="1212784"/>
            <a:ext cx="9531258" cy="5545192"/>
          </a:xfrm>
          <a:prstGeom prst="rect">
            <a:avLst/>
          </a:prstGeom>
        </p:spPr>
      </p:pic>
      <p:sp>
        <p:nvSpPr>
          <p:cNvPr id="11" name="Title 1">
            <a:extLst>
              <a:ext uri="{FF2B5EF4-FFF2-40B4-BE49-F238E27FC236}">
                <a16:creationId xmlns:a16="http://schemas.microsoft.com/office/drawing/2014/main" id="{1C4D382C-AF40-5949-FF9F-3AC48198F413}"/>
              </a:ext>
            </a:extLst>
          </p:cNvPr>
          <p:cNvSpPr txBox="1">
            <a:spLocks/>
          </p:cNvSpPr>
          <p:nvPr/>
        </p:nvSpPr>
        <p:spPr bwMode="auto">
          <a:xfrm>
            <a:off x="720000" y="832197"/>
            <a:ext cx="8289993" cy="31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defTabSz="914400" rtl="0" eaLnBrk="1" latinLnBrk="0" hangingPunct="1">
              <a:lnSpc>
                <a:spcPct val="90000"/>
              </a:lnSpc>
              <a:spcBef>
                <a:spcPct val="0"/>
              </a:spcBef>
              <a:buNone/>
              <a:defRPr sz="3600" b="1" kern="1200">
                <a:solidFill>
                  <a:srgbClr val="00547A"/>
                </a:solidFill>
                <a:latin typeface="+mn-lt"/>
                <a:ea typeface="+mj-ea"/>
                <a:cs typeface="Arial" panose="020B0604020202020204" pitchFamily="34" charset="0"/>
              </a:defRPr>
            </a:lvl1pPr>
          </a:lstStyle>
          <a:p>
            <a:r>
              <a:rPr lang="en-US" sz="2400" b="0" dirty="0">
                <a:solidFill>
                  <a:srgbClr val="0070C0"/>
                </a:solidFill>
                <a:latin typeface="+mj-lt"/>
              </a:rPr>
              <a:t>Wat is </a:t>
            </a:r>
            <a:r>
              <a:rPr lang="en-US" sz="2400" b="0" dirty="0" err="1">
                <a:solidFill>
                  <a:srgbClr val="0070C0"/>
                </a:solidFill>
                <a:latin typeface="+mj-lt"/>
              </a:rPr>
              <a:t>dit</a:t>
            </a:r>
            <a:r>
              <a:rPr lang="en-US" sz="2400" b="0" dirty="0">
                <a:solidFill>
                  <a:srgbClr val="0070C0"/>
                </a:solidFill>
                <a:latin typeface="+mj-lt"/>
              </a:rPr>
              <a:t>?</a:t>
            </a:r>
            <a:endParaRPr lang="nl-NL" sz="2400" b="0" dirty="0">
              <a:solidFill>
                <a:srgbClr val="0070C0"/>
              </a:solidFill>
              <a:latin typeface="+mj-lt"/>
            </a:endParaRPr>
          </a:p>
        </p:txBody>
      </p:sp>
    </p:spTree>
    <p:extLst>
      <p:ext uri="{BB962C8B-B14F-4D97-AF65-F5344CB8AC3E}">
        <p14:creationId xmlns:p14="http://schemas.microsoft.com/office/powerpoint/2010/main" val="12247715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1FA18A-DA39-6FD6-0497-C375EE5118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650FF41-7254-30BA-680E-1B6D065AB74E}"/>
              </a:ext>
            </a:extLst>
          </p:cNvPr>
          <p:cNvSpPr>
            <a:spLocks noGrp="1"/>
          </p:cNvSpPr>
          <p:nvPr>
            <p:ph type="title"/>
          </p:nvPr>
        </p:nvSpPr>
        <p:spPr/>
        <p:txBody>
          <a:bodyPr/>
          <a:lstStyle/>
          <a:p>
            <a:r>
              <a:rPr lang="en-US" b="0" dirty="0" err="1"/>
              <a:t>Afscheid</a:t>
            </a:r>
            <a:r>
              <a:rPr lang="en-US" b="0" dirty="0"/>
              <a:t> Bob Weenink</a:t>
            </a:r>
            <a:endParaRPr lang="nl-NL" b="0" dirty="0">
              <a:latin typeface="+mj-lt"/>
            </a:endParaRPr>
          </a:p>
        </p:txBody>
      </p:sp>
      <p:sp>
        <p:nvSpPr>
          <p:cNvPr id="4" name="Slide Number Placeholder 3">
            <a:extLst>
              <a:ext uri="{FF2B5EF4-FFF2-40B4-BE49-F238E27FC236}">
                <a16:creationId xmlns:a16="http://schemas.microsoft.com/office/drawing/2014/main" id="{C21F000D-3EBC-55AA-C638-80805AB68C64}"/>
              </a:ext>
            </a:extLst>
          </p:cNvPr>
          <p:cNvSpPr>
            <a:spLocks noGrp="1"/>
          </p:cNvSpPr>
          <p:nvPr>
            <p:ph type="sldNum" sz="quarter" idx="11"/>
          </p:nvPr>
        </p:nvSpPr>
        <p:spPr/>
        <p:txBody>
          <a:bodyPr/>
          <a:lstStyle/>
          <a:p>
            <a:fld id="{142A1F4B-8692-4A27-9271-E187D981F0C9}" type="slidenum">
              <a:rPr lang="de-CH" smtClean="0"/>
              <a:pPr/>
              <a:t>3</a:t>
            </a:fld>
            <a:endParaRPr lang="de-CH"/>
          </a:p>
        </p:txBody>
      </p:sp>
      <p:pic>
        <p:nvPicPr>
          <p:cNvPr id="5" name="Picture 4">
            <a:extLst>
              <a:ext uri="{FF2B5EF4-FFF2-40B4-BE49-F238E27FC236}">
                <a16:creationId xmlns:a16="http://schemas.microsoft.com/office/drawing/2014/main" id="{5006AA41-1652-674F-D292-9B2164C61198}"/>
              </a:ext>
            </a:extLst>
          </p:cNvPr>
          <p:cNvPicPr>
            <a:picLocks noChangeAspect="1"/>
          </p:cNvPicPr>
          <p:nvPr/>
        </p:nvPicPr>
        <p:blipFill>
          <a:blip r:embed="rId2"/>
          <a:stretch>
            <a:fillRect/>
          </a:stretch>
        </p:blipFill>
        <p:spPr>
          <a:xfrm>
            <a:off x="1415413" y="1321000"/>
            <a:ext cx="7563906" cy="4972744"/>
          </a:xfrm>
          <a:prstGeom prst="rect">
            <a:avLst/>
          </a:prstGeom>
        </p:spPr>
      </p:pic>
    </p:spTree>
    <p:extLst>
      <p:ext uri="{BB962C8B-B14F-4D97-AF65-F5344CB8AC3E}">
        <p14:creationId xmlns:p14="http://schemas.microsoft.com/office/powerpoint/2010/main" val="3555272941"/>
      </p:ext>
    </p:extLst>
  </p:cSld>
  <p:clrMapOvr>
    <a:masterClrMapping/>
  </p:clrMapOvr>
</p:sld>
</file>

<file path=ppt/theme/theme1.xml><?xml version="1.0" encoding="utf-8"?>
<a:theme xmlns:a="http://schemas.openxmlformats.org/drawingml/2006/main" name="elipsLife Office Theme">
  <a:themeElements>
    <a:clrScheme name="elipsLife">
      <a:dk1>
        <a:sysClr val="windowText" lastClr="000000"/>
      </a:dk1>
      <a:lt1>
        <a:srgbClr val="FFFFFF"/>
      </a:lt1>
      <a:dk2>
        <a:srgbClr val="00547A"/>
      </a:dk2>
      <a:lt2>
        <a:srgbClr val="9BD0BA"/>
      </a:lt2>
      <a:accent1>
        <a:srgbClr val="00547A"/>
      </a:accent1>
      <a:accent2>
        <a:srgbClr val="00B6E8"/>
      </a:accent2>
      <a:accent3>
        <a:srgbClr val="9BD0BA"/>
      </a:accent3>
      <a:accent4>
        <a:srgbClr val="EE1D23"/>
      </a:accent4>
      <a:accent5>
        <a:srgbClr val="7FC241"/>
      </a:accent5>
      <a:accent6>
        <a:srgbClr val="000000"/>
      </a:accent6>
      <a:hlink>
        <a:srgbClr val="00B6E8"/>
      </a:hlink>
      <a:folHlink>
        <a:srgbClr val="00547A"/>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lipsLife blank presentation NL" id="{3143BABB-1246-4499-A5B9-DB167DEBEAA5}" vid="{59708B64-B3E8-4FA0-8B89-ADCE27DD4A65}"/>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43778688F41B9448062841ED2C0494E" ma:contentTypeVersion="11" ma:contentTypeDescription="Create a new document." ma:contentTypeScope="" ma:versionID="b0586847e95ea64104f15f7edc7fd858">
  <xsd:schema xmlns:xsd="http://www.w3.org/2001/XMLSchema" xmlns:xs="http://www.w3.org/2001/XMLSchema" xmlns:p="http://schemas.microsoft.com/office/2006/metadata/properties" xmlns:ns2="89dbb9d8-22fd-4c04-a92f-2701d3d4055d" xmlns:ns3="f068d484-bdc7-4822-8a18-45878bbb06c9" targetNamespace="http://schemas.microsoft.com/office/2006/metadata/properties" ma:root="true" ma:fieldsID="60eccc41bdfa8a2e059e71ea5bdf15e5" ns2:_="" ns3:_="">
    <xsd:import namespace="89dbb9d8-22fd-4c04-a92f-2701d3d4055d"/>
    <xsd:import namespace="f068d484-bdc7-4822-8a18-45878bbb06c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9dbb9d8-22fd-4c04-a92f-2701d3d4055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466234bd-04d3-4e18-b819-e7c7151e69c7"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068d484-bdc7-4822-8a18-45878bbb06c9"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1ab8ae61-2870-4cf7-b971-5182b8984cca}" ma:internalName="TaxCatchAll" ma:showField="CatchAllData" ma:web="f068d484-bdc7-4822-8a18-45878bbb06c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89dbb9d8-22fd-4c04-a92f-2701d3d4055d">
      <Terms xmlns="http://schemas.microsoft.com/office/infopath/2007/PartnerControls"/>
    </lcf76f155ced4ddcb4097134ff3c332f>
    <TaxCatchAll xmlns="f068d484-bdc7-4822-8a18-45878bbb06c9"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54CC8A6-5FB4-4744-B61A-2C936166D778}">
  <ds:schemaRefs>
    <ds:schemaRef ds:uri="89dbb9d8-22fd-4c04-a92f-2701d3d4055d"/>
    <ds:schemaRef ds:uri="f068d484-bdc7-4822-8a18-45878bbb06c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54CEB71-61C6-4935-96C5-ED69AC5F5008}">
  <ds:schemaRefs>
    <ds:schemaRef ds:uri="7a4e26c5-c2b8-4d01-b15d-05cbb60c3ff1"/>
    <ds:schemaRef ds:uri="89dbb9d8-22fd-4c04-a92f-2701d3d4055d"/>
    <ds:schemaRef ds:uri="97db3c03-736c-479e-8a37-aa1b7b0226cd"/>
    <ds:schemaRef ds:uri="f068d484-bdc7-4822-8a18-45878bbb06c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009AED99-CE4D-498B-8B22-27904776821C}">
  <ds:schemaRefs>
    <ds:schemaRef ds:uri="http://schemas.microsoft.com/sharepoint/v3/contenttype/forms"/>
  </ds:schemaRefs>
</ds:datastoreItem>
</file>

<file path=docMetadata/LabelInfo.xml><?xml version="1.0" encoding="utf-8"?>
<clbl:labelList xmlns:clbl="http://schemas.microsoft.com/office/2020/mipLabelMetadata">
  <clbl:label id="{2ab2f576-383b-46f4-aa7f-f04930f318dd}" enabled="1" method="Standard" siteId="{f52de165-4ef3-40e1-b37b-5869497927a3}" removed="0"/>
</clbl:labelList>
</file>

<file path=docProps/app.xml><?xml version="1.0" encoding="utf-8"?>
<Properties xmlns="http://schemas.openxmlformats.org/officeDocument/2006/extended-properties" xmlns:vt="http://schemas.openxmlformats.org/officeDocument/2006/docPropsVTypes">
  <Template>elipsLife Office Theme</Template>
  <TotalTime>0</TotalTime>
  <Words>26</Words>
  <Application>Microsoft Office PowerPoint</Application>
  <PresentationFormat>Widescreen</PresentationFormat>
  <Paragraphs>7</Paragraphs>
  <Slides>3</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vt:i4>
      </vt:variant>
    </vt:vector>
  </HeadingPairs>
  <TitlesOfParts>
    <vt:vector size="6" baseType="lpstr">
      <vt:lpstr>Arial</vt:lpstr>
      <vt:lpstr>Calibri</vt:lpstr>
      <vt:lpstr>elipsLife Office Theme</vt:lpstr>
      <vt:lpstr>PowerPoint Presentation</vt:lpstr>
      <vt:lpstr>Afscheid Bob Weenink</vt:lpstr>
      <vt:lpstr>Afscheid Bob Weenink</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Nicole | SowiesoHelder</dc:creator>
  <cp:lastModifiedBy>Marcel van Delft</cp:lastModifiedBy>
  <cp:revision>50</cp:revision>
  <cp:lastPrinted>2019-05-06T10:26:34Z</cp:lastPrinted>
  <dcterms:created xsi:type="dcterms:W3CDTF">2024-10-08T07:21:14Z</dcterms:created>
  <dcterms:modified xsi:type="dcterms:W3CDTF">2026-03-26T13:24:55Z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0x010100843778688F41B9448062841ED2C0494E</vt:lpwstr>
  </property>
  <property fmtid="{D5CDD505-2E9C-101B-9397-08002B2CF9AE}" pid="3" name="MSIP_Label_2ab2f576-383b-46f4-aa7f-f04930f318dd_Enabled">
    <vt:lpwstr>true</vt:lpwstr>
  </property>
  <property fmtid="{D5CDD505-2E9C-101B-9397-08002B2CF9AE}" pid="4" name="MSIP_Label_2ab2f576-383b-46f4-aa7f-f04930f318dd_SetDate">
    <vt:lpwstr>2021-11-30T09:25:37Z</vt:lpwstr>
  </property>
  <property fmtid="{D5CDD505-2E9C-101B-9397-08002B2CF9AE}" pid="5" name="MSIP_Label_2ab2f576-383b-46f4-aa7f-f04930f318dd_Method">
    <vt:lpwstr>Standard</vt:lpwstr>
  </property>
  <property fmtid="{D5CDD505-2E9C-101B-9397-08002B2CF9AE}" pid="6" name="MSIP_Label_2ab2f576-383b-46f4-aa7f-f04930f318dd_Name">
    <vt:lpwstr>Internal</vt:lpwstr>
  </property>
  <property fmtid="{D5CDD505-2E9C-101B-9397-08002B2CF9AE}" pid="7" name="MSIP_Label_2ab2f576-383b-46f4-aa7f-f04930f318dd_SiteId">
    <vt:lpwstr>f52de165-4ef3-40e1-b37b-5869497927a3</vt:lpwstr>
  </property>
  <property fmtid="{D5CDD505-2E9C-101B-9397-08002B2CF9AE}" pid="8" name="MSIP_Label_2ab2f576-383b-46f4-aa7f-f04930f318dd_ActionId">
    <vt:lpwstr>5f1a9750-1ca0-4179-8596-b270d3e27adc</vt:lpwstr>
  </property>
  <property fmtid="{D5CDD505-2E9C-101B-9397-08002B2CF9AE}" pid="9" name="MSIP_Label_2ab2f576-383b-46f4-aa7f-f04930f318dd_ContentBits">
    <vt:lpwstr>0</vt:lpwstr>
  </property>
  <property fmtid="{D5CDD505-2E9C-101B-9397-08002B2CF9AE}" pid="10" name="MediaServiceImageTags">
    <vt:lpwstr/>
  </property>
</Properties>
</file>