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4660"/>
  </p:normalViewPr>
  <p:slideViewPr>
    <p:cSldViewPr snapToGrid="0">
      <p:cViewPr varScale="1">
        <p:scale>
          <a:sx n="95" d="100"/>
          <a:sy n="95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E345A-D893-BD4B-F959-2BA2881180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9690E3-97F7-7ACC-F8E4-3E775B814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8AF387-0418-E576-51A9-A75B26C0F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6D2B4-E009-44C6-CC87-EFE2C6BB7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E2505-19D6-76DE-2B96-45962A985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53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501FF-67DB-7069-7572-B38C76C30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D6BB1-5CAB-E5F5-FC0B-74BBDB5A1E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0179-B83D-7A69-5C3B-276297486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98226-0D9C-54E6-2F3C-BEF4C5B8E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D40DA-0C94-8461-122B-6671B0F81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00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CC93B4-F8CE-F66E-0364-5B4452C22E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BEEB3-B6F0-C968-9C3C-DC2ABCD7EA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08CFE-CECC-7603-6520-9C83D7A4E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C09B3-619F-96B7-C2B0-61014A82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E19A-8B36-12F7-53E2-AE974E6FC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84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3C933-434F-B806-1BF5-F2326309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76C77-296A-54A0-255D-EC5F1DF24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143BD-AB38-542A-749E-67784C224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0C650-A8F8-568A-8145-12B6136E1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A90FE-76E1-53D8-ED54-BC3A3493E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72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A8164-6FB8-0B88-5C39-AED099818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5365C-DCF4-2DBF-5025-8A3711722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3C7B8-396D-4F48-F5F7-6CA46E8A9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A02DC-2711-2AA4-D0B0-CAF709094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9B0EF-B521-8507-3967-0DBE05E46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58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18BB9-D715-0818-016A-E26AA4030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4B815-C1A6-6BFE-E23A-B38141393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EEE9F-86A9-BF6D-19F2-D06E9671A3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D1DE7-F6B0-A2B1-AC54-92717C11B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43C97-979E-A599-F873-829D73201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E14D8-6BF5-9E42-CDD1-5C88BB6C3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7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AC6A2-6D1E-048E-7C54-63D8F41AC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5E4F39-1037-AAC0-940E-FB29F585D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37084-D259-D85A-1B27-F4F0B564C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1BF20-878D-0B58-4796-98B57D226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959E0D-BE34-BADB-6395-AC18795474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1E1906-6F56-1192-E62E-4353DA89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F229F-5A51-A261-CEE2-D17C39212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C6C90C-DB02-A138-8637-9DA2DC598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7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45C27-E9D5-2F95-C988-A64447A19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9016E9-1AD1-B2C7-1A2C-3B5933706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9454-DE63-AF3F-5A87-D9A0027F0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40753-69B7-906F-C9D3-B1EC06A9E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126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F4134B-607A-F10B-993A-BF11A155C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C84C4C-133A-0550-8F9B-01AED055B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78576-B2A0-E072-D3D1-77E5841C0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45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95C6B-388D-A938-F516-811659D51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7224F-82EB-5CEE-DF89-493FB2200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5AA119-A95C-AC50-66DD-3D38C4566C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54263B-F37A-8EB5-1B14-6C0A401D5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74E37-E307-CF18-F783-A8894F7D5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D4AF08-DED6-97F9-54C7-46DF42D58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95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CA871-1280-2E60-5A2D-886B7D4D8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984969-7F77-B697-E6CF-2E4981BF8A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51A46B-DB13-49AE-6F1E-668CA3603B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B37B3B-5F42-84D8-BE8C-1DDE7FDD8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2C4F3-AD8D-D1C4-9CDC-7249BD887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1D72C4-456C-7B5A-7C90-CFDC48A01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82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A82714-D5EB-CC83-BC61-8D9D917D3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6F90FE-EC0C-252E-CEE8-6F48F1FB1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97B0C0-9834-4F90-4A42-866D6F0C89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878949-24A5-4880-A250-9B2DD02F341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007FD-6D87-1312-5727-7AF4DDAEE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BF3FA-2982-F7E8-9F45-2CC0FEED5E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1253E5-709B-463D-96E4-0E399C093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9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suit&#10;&#10;AI-generated content may be incorrect.">
            <a:extLst>
              <a:ext uri="{FF2B5EF4-FFF2-40B4-BE49-F238E27FC236}">
                <a16:creationId xmlns:a16="http://schemas.microsoft.com/office/drawing/2014/main" id="{0B54CB14-3589-6B81-DCF3-08FA8DBC4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A010BB-4C87-C31B-9FF1-F675D622AD0B}"/>
              </a:ext>
            </a:extLst>
          </p:cNvPr>
          <p:cNvSpPr/>
          <p:nvPr/>
        </p:nvSpPr>
        <p:spPr>
          <a:xfrm>
            <a:off x="6096000" y="576929"/>
            <a:ext cx="4897496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4400" b="1" cap="none" spc="0" dirty="0">
                <a:ln/>
                <a:solidFill>
                  <a:schemeClr val="accent4"/>
                </a:solidFill>
                <a:effectLst/>
              </a:rPr>
              <a:t>15</a:t>
            </a:r>
            <a:endParaRPr lang="en-U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48250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black coat&#10;&#10;AI-generated content may be incorrect.">
            <a:extLst>
              <a:ext uri="{FF2B5EF4-FFF2-40B4-BE49-F238E27FC236}">
                <a16:creationId xmlns:a16="http://schemas.microsoft.com/office/drawing/2014/main" id="{E4BDB8ED-45C1-5DA9-3787-61C70160B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0"/>
          <a:stretch>
            <a:fillRect/>
          </a:stretch>
        </p:blipFill>
        <p:spPr>
          <a:xfrm>
            <a:off x="0" y="0"/>
            <a:ext cx="6210775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460BE9-6099-7D09-683D-ED5420F85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890" y="306267"/>
            <a:ext cx="1714500" cy="990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775691-BA2C-1B24-3F59-76E37D16C27B}"/>
              </a:ext>
            </a:extLst>
          </p:cNvPr>
          <p:cNvSpPr txBox="1"/>
          <p:nvPr/>
        </p:nvSpPr>
        <p:spPr>
          <a:xfrm>
            <a:off x="9008801" y="2289826"/>
            <a:ext cx="381663" cy="276999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8 8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D1A521-E7B8-EC85-C5F8-21A99410C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194" y="2923591"/>
            <a:ext cx="1303527" cy="1371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C4DB43-EE42-E79A-0A09-11E8A2513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3032" y="4634300"/>
            <a:ext cx="4633203" cy="1917433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F31F04D-4C96-6045-1683-BE23910C16F1}"/>
              </a:ext>
            </a:extLst>
          </p:cNvPr>
          <p:cNvCxnSpPr>
            <a:cxnSpLocks/>
          </p:cNvCxnSpPr>
          <p:nvPr/>
        </p:nvCxnSpPr>
        <p:spPr>
          <a:xfrm>
            <a:off x="8283048" y="5422789"/>
            <a:ext cx="3023700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F0C8A1B-BF75-0329-FC09-DC06F11411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9634" y="306267"/>
            <a:ext cx="2494060" cy="11950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AB7E38-3F05-1D6D-42AD-D5B4DE1FAA5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7541" t="15253"/>
          <a:stretch>
            <a:fillRect/>
          </a:stretch>
        </p:blipFill>
        <p:spPr>
          <a:xfrm>
            <a:off x="6676890" y="3028579"/>
            <a:ext cx="1597949" cy="116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8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2ab2f576-383b-46f4-aa7f-f04930f318dd}" enabled="1" method="Standard" siteId="{f52de165-4ef3-40e1-b37b-5869497927a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Dirk Adema</dc:creator>
  <cp:lastModifiedBy>Dirk Adema</cp:lastModifiedBy>
  <cp:revision>1</cp:revision>
  <dcterms:created xsi:type="dcterms:W3CDTF">2026-03-26T11:07:07Z</dcterms:created>
  <dcterms:modified xsi:type="dcterms:W3CDTF">2026-03-26T12:41:07Z</dcterms:modified>
</cp:coreProperties>
</file>